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9.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0.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1.xml" ContentType="application/vnd.openxmlformats-officedocument.presentationml.notesSlide+xml"/>
  <Override PartName="/ppt/tags/tag47.xml" ContentType="application/vnd.openxmlformats-officedocument.presentationml.tags+xml"/>
  <Override PartName="/ppt/notesSlides/notesSlide12.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1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4.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6.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7.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18.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notesSlides/notesSlide19.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20.xml" ContentType="application/vnd.openxmlformats-officedocument.presentationml.notesSlide+xml"/>
  <Override PartName="/ppt/tags/tag96.xml" ContentType="application/vnd.openxmlformats-officedocument.presentationml.tags+xml"/>
  <Override PartName="/ppt/notesSlides/notesSlide21.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04.xml" ContentType="application/vnd.openxmlformats-officedocument.presentationml.tags+xml"/>
  <Override PartName="/ppt/tags/tag105.xml" ContentType="application/vnd.openxmlformats-officedocument.presentationml.tags+xml"/>
  <Override PartName="/ppt/notesSlides/notesSlide22.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23.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24.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25.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26.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27.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28.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29.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notesSlides/notesSlide30.xml" ContentType="application/vnd.openxmlformats-officedocument.presentationml.notesSlide+xml"/>
  <Override PartName="/ppt/tags/tag156.xml" ContentType="application/vnd.openxmlformats-officedocument.presentationml.tags+xml"/>
  <Override PartName="/ppt/notesSlides/notesSlide31.xml" ContentType="application/vnd.openxmlformats-officedocument.presentationml.notesSlide+xml"/>
  <Override PartName="/ppt/tags/tag157.xml" ContentType="application/vnd.openxmlformats-officedocument.presentationml.tags+xml"/>
  <Override PartName="/ppt/notesSlides/notesSlide32.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notesSlides/notesSlide33.xml" ContentType="application/vnd.openxmlformats-officedocument.presentationml.notesSlide+xml"/>
  <Override PartName="/ppt/tags/tag160.xml" ContentType="application/vnd.openxmlformats-officedocument.presentationml.tags+xml"/>
  <Override PartName="/ppt/notesSlides/notesSlide34.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notesSlides/notesSlide35.xml" ContentType="application/vnd.openxmlformats-officedocument.presentationml.notesSlide+xml"/>
  <Override PartName="/ppt/tags/tag16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5" r:id="rId4"/>
  </p:sldMasterIdLst>
  <p:notesMasterIdLst>
    <p:notesMasterId r:id="rId56"/>
  </p:notesMasterIdLst>
  <p:sldIdLst>
    <p:sldId id="1806" r:id="rId5"/>
    <p:sldId id="1807" r:id="rId6"/>
    <p:sldId id="1808" r:id="rId7"/>
    <p:sldId id="1809" r:id="rId8"/>
    <p:sldId id="1810" r:id="rId9"/>
    <p:sldId id="1811" r:id="rId10"/>
    <p:sldId id="1812" r:id="rId11"/>
    <p:sldId id="1813" r:id="rId12"/>
    <p:sldId id="1814" r:id="rId13"/>
    <p:sldId id="1815" r:id="rId14"/>
    <p:sldId id="1816" r:id="rId15"/>
    <p:sldId id="1817" r:id="rId16"/>
    <p:sldId id="1716" r:id="rId17"/>
    <p:sldId id="1622" r:id="rId18"/>
    <p:sldId id="1818" r:id="rId19"/>
    <p:sldId id="1769" r:id="rId20"/>
    <p:sldId id="1768" r:id="rId21"/>
    <p:sldId id="1767" r:id="rId22"/>
    <p:sldId id="481" r:id="rId23"/>
    <p:sldId id="1639" r:id="rId24"/>
    <p:sldId id="492" r:id="rId25"/>
    <p:sldId id="506" r:id="rId26"/>
    <p:sldId id="1791" r:id="rId27"/>
    <p:sldId id="1727" r:id="rId28"/>
    <p:sldId id="1731" r:id="rId29"/>
    <p:sldId id="1792" r:id="rId30"/>
    <p:sldId id="1735" r:id="rId31"/>
    <p:sldId id="1793" r:id="rId32"/>
    <p:sldId id="1803" r:id="rId33"/>
    <p:sldId id="1794" r:id="rId34"/>
    <p:sldId id="1628" r:id="rId35"/>
    <p:sldId id="1717" r:id="rId36"/>
    <p:sldId id="377" r:id="rId37"/>
    <p:sldId id="379" r:id="rId38"/>
    <p:sldId id="1787" r:id="rId39"/>
    <p:sldId id="503" r:id="rId40"/>
    <p:sldId id="1775" r:id="rId41"/>
    <p:sldId id="381" r:id="rId42"/>
    <p:sldId id="378" r:id="rId43"/>
    <p:sldId id="1681" r:id="rId44"/>
    <p:sldId id="1649" r:id="rId45"/>
    <p:sldId id="508" r:id="rId46"/>
    <p:sldId id="1742" r:id="rId47"/>
    <p:sldId id="1739" r:id="rId48"/>
    <p:sldId id="1738" r:id="rId49"/>
    <p:sldId id="1650" r:id="rId50"/>
    <p:sldId id="1686" r:id="rId51"/>
    <p:sldId id="1743" r:id="rId52"/>
    <p:sldId id="1684" r:id="rId53"/>
    <p:sldId id="1820" r:id="rId54"/>
    <p:sldId id="1819" r:id="rId55"/>
  </p:sldIdLst>
  <p:sldSz cx="12192000" cy="6858000"/>
  <p:notesSz cx="6808788" cy="9940925"/>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 id="{75DA1DE3-E22F-CC6F-0A2A-9C768EC5B0AF}" name="KANOUTE, Youssouf Baptiste" initials="KB" userId="S::kanoutey@who.int::0446971a-a2d8-4583-8eac-64e17311016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2" clrIdx="0"/>
  <p:cmAuthor id="2" name="Microsoft Office User" initials="Office [2]" lastIdx="1" clrIdx="1"/>
  <p:cmAuthor id="3" name="Microsoft Office User" initials="Office [3]" lastIdx="1" clrIdx="2"/>
  <p:cmAuthor id="4" name="SIMNICEANU, Alice" initials="SA" lastIdx="53" clrIdx="3">
    <p:extLst>
      <p:ext uri="{19B8F6BF-5375-455C-9EA6-DF929625EA0E}">
        <p15:presenceInfo xmlns:p15="http://schemas.microsoft.com/office/powerpoint/2012/main" userId="S-1-5-21-1446143339-2250552318-1255726049-263871" providerId="AD"/>
      </p:ext>
    </p:extLst>
  </p:cmAuthor>
  <p:cmAuthor id="5" name="FRANCIS, Christine" initials="FC" lastIdx="1" clrIdx="4">
    <p:extLst>
      <p:ext uri="{19B8F6BF-5375-455C-9EA6-DF929625EA0E}">
        <p15:presenceInfo xmlns:p15="http://schemas.microsoft.com/office/powerpoint/2012/main" userId="S-1-5-21-1446143339-2250552318-1255726049-260738" providerId="AD"/>
      </p:ext>
    </p:extLst>
  </p:cmAuthor>
  <p:cmAuthor id="6" name="TWYMAN, Anthony" initials="TA" lastIdx="16" clrIdx="5">
    <p:extLst>
      <p:ext uri="{19B8F6BF-5375-455C-9EA6-DF929625EA0E}">
        <p15:presenceInfo xmlns:p15="http://schemas.microsoft.com/office/powerpoint/2012/main" userId="S::twymana@who.int::c160f51b-ab29-4d9f-a456-9eaf0013ea84" providerId="AD"/>
      </p:ext>
    </p:extLst>
  </p:cmAuthor>
  <p:cmAuthor id="7" name="ALLEGRANZI, Benedetta" initials="AB" lastIdx="11" clrIdx="6">
    <p:extLst>
      <p:ext uri="{19B8F6BF-5375-455C-9EA6-DF929625EA0E}">
        <p15:presenceInfo xmlns:p15="http://schemas.microsoft.com/office/powerpoint/2012/main" userId="S-1-5-21-1446143339-2250552318-1255726049-13646" providerId="AD"/>
      </p:ext>
    </p:extLst>
  </p:cmAuthor>
  <p:cmAuthor id="8" name="Dr VAN KERKHOVE, Maria" initials="DVKM" lastIdx="12" clrIdx="7">
    <p:extLst>
      <p:ext uri="{19B8F6BF-5375-455C-9EA6-DF929625EA0E}">
        <p15:presenceInfo xmlns:p15="http://schemas.microsoft.com/office/powerpoint/2012/main" userId="S::vankerkhovem@who.int::3638dc8e-043a-4f61-8098-2277885d3581" providerId="AD"/>
      </p:ext>
    </p:extLst>
  </p:cmAuthor>
  <p:cmAuthor id="9" name="BALLER, April" initials="BA" lastIdx="20" clrIdx="8">
    <p:extLst>
      <p:ext uri="{19B8F6BF-5375-455C-9EA6-DF929625EA0E}">
        <p15:presenceInfo xmlns:p15="http://schemas.microsoft.com/office/powerpoint/2012/main" userId="S::ballera@who.int::9ccdef03-7b77-4c9c-91bc-bf0ddb2f6ae0" providerId="AD"/>
      </p:ext>
    </p:extLst>
  </p:cmAuthor>
  <p:cmAuthor id="10" name="SIMNICEANU, Alice" initials="SA [2]" lastIdx="4" clrIdx="9">
    <p:extLst>
      <p:ext uri="{19B8F6BF-5375-455C-9EA6-DF929625EA0E}">
        <p15:presenceInfo xmlns:p15="http://schemas.microsoft.com/office/powerpoint/2012/main" userId="S::simniceanua@who.int::39eefadd-5a8a-4d04-8c9e-28dd7e41e64d" providerId="AD"/>
      </p:ext>
    </p:extLst>
  </p:cmAuthor>
  <p:cmAuthor id="11" name="LITAM, Katrina Camille" initials="LC" lastIdx="1" clrIdx="10">
    <p:extLst>
      <p:ext uri="{19B8F6BF-5375-455C-9EA6-DF929625EA0E}">
        <p15:presenceInfo xmlns:p15="http://schemas.microsoft.com/office/powerpoint/2012/main" userId="S::litamk@who.int::338f411a-7858-44d8-965b-22686f728a99" providerId="AD"/>
      </p:ext>
    </p:extLst>
  </p:cmAuthor>
  <p:cmAuthor id="12" name="GOMEZ, Paula" initials="GP" lastIdx="4" clrIdx="11">
    <p:extLst>
      <p:ext uri="{19B8F6BF-5375-455C-9EA6-DF929625EA0E}">
        <p15:presenceInfo xmlns:p15="http://schemas.microsoft.com/office/powerpoint/2012/main" userId="S::gomezp@who.int::c93cf399-3ed7-4230-9282-8831e3fe5ae7" providerId="AD"/>
      </p:ext>
    </p:extLst>
  </p:cmAuthor>
  <p:cmAuthor id="13" name="ELNOSSERY, Sherein" initials="ES" lastIdx="9" clrIdx="12">
    <p:extLst>
      <p:ext uri="{19B8F6BF-5375-455C-9EA6-DF929625EA0E}">
        <p15:presenceInfo xmlns:p15="http://schemas.microsoft.com/office/powerpoint/2012/main" userId="S::elnosserys@who.int::920a591a-a1bb-49da-ac78-1c7e1dc87a4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BC4C"/>
    <a:srgbClr val="ADB9CA"/>
    <a:srgbClr val="2D1F7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E907F6-B58A-4658-310C-99545D88446D}" v="4" dt="2023-06-05T15:55:34.348"/>
    <p1510:client id="{1A4B6313-2542-AB30-C0FB-44CA24FB6A50}" v="16" dt="2023-06-07T12:25:45.040"/>
    <p1510:client id="{9F2DBAFD-89B0-6274-EECF-2A4C2AA5749A}" v="1" dt="2023-06-07T12:28:13.065"/>
    <p1510:client id="{ABB261CB-BB51-42EE-9A7F-D20AAD7B3324}" v="77" dt="2023-06-06T10:15:46.02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390" y="78"/>
      </p:cViewPr>
      <p:guideLst>
        <p:guide orient="horz" pos="288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08E907F6-B58A-4658-310C-99545D88446D}"/>
    <pc:docChg chg="addSld modSld addMainMaster modMainMaster">
      <pc:chgData name="EZZINE, Hind" userId="S::ezzineh@who.int::edcab00f-6318-46e5-a4a9-188b01ee222f" providerId="AD" clId="Web-{08E907F6-B58A-4658-310C-99545D88446D}" dt="2023-06-05T15:55:34.348" v="5" actId="20577"/>
      <pc:docMkLst>
        <pc:docMk/>
      </pc:docMkLst>
      <pc:sldChg chg="modSp">
        <pc:chgData name="EZZINE, Hind" userId="S::ezzineh@who.int::edcab00f-6318-46e5-a4a9-188b01ee222f" providerId="AD" clId="Web-{08E907F6-B58A-4658-310C-99545D88446D}" dt="2023-06-05T15:54:50.019" v="2" actId="20577"/>
        <pc:sldMkLst>
          <pc:docMk/>
          <pc:sldMk cId="1521258235" sldId="1808"/>
        </pc:sldMkLst>
        <pc:spChg chg="mod">
          <ac:chgData name="EZZINE, Hind" userId="S::ezzineh@who.int::edcab00f-6318-46e5-a4a9-188b01ee222f" providerId="AD" clId="Web-{08E907F6-B58A-4658-310C-99545D88446D}" dt="2023-06-05T15:54:50.019" v="2" actId="20577"/>
          <ac:spMkLst>
            <pc:docMk/>
            <pc:sldMk cId="1521258235" sldId="1808"/>
            <ac:spMk id="273" creationId="{00000000-0000-0000-0000-000000000000}"/>
          </ac:spMkLst>
        </pc:spChg>
      </pc:sldChg>
      <pc:sldChg chg="modSp add">
        <pc:chgData name="EZZINE, Hind" userId="S::ezzineh@who.int::edcab00f-6318-46e5-a4a9-188b01ee222f" providerId="AD" clId="Web-{08E907F6-B58A-4658-310C-99545D88446D}" dt="2023-06-05T15:55:34.348" v="5" actId="20577"/>
        <pc:sldMkLst>
          <pc:docMk/>
          <pc:sldMk cId="2591730170" sldId="1819"/>
        </pc:sldMkLst>
        <pc:spChg chg="mod">
          <ac:chgData name="EZZINE, Hind" userId="S::ezzineh@who.int::edcab00f-6318-46e5-a4a9-188b01ee222f" providerId="AD" clId="Web-{08E907F6-B58A-4658-310C-99545D88446D}" dt="2023-06-05T15:55:34.348" v="5" actId="20577"/>
          <ac:spMkLst>
            <pc:docMk/>
            <pc:sldMk cId="2591730170" sldId="1819"/>
            <ac:spMk id="5" creationId="{00000000-0000-0000-0000-000000000000}"/>
          </ac:spMkLst>
        </pc:spChg>
      </pc:sldChg>
      <pc:sldChg chg="add">
        <pc:chgData name="EZZINE, Hind" userId="S::ezzineh@who.int::edcab00f-6318-46e5-a4a9-188b01ee222f" providerId="AD" clId="Web-{08E907F6-B58A-4658-310C-99545D88446D}" dt="2023-06-05T15:55:15.629" v="4"/>
        <pc:sldMkLst>
          <pc:docMk/>
          <pc:sldMk cId="467357133" sldId="1820"/>
        </pc:sldMkLst>
      </pc:sldChg>
      <pc:sldMasterChg chg="add addSldLayout">
        <pc:chgData name="EZZINE, Hind" userId="S::ezzineh@who.int::edcab00f-6318-46e5-a4a9-188b01ee222f" providerId="AD" clId="Web-{08E907F6-B58A-4658-310C-99545D88446D}" dt="2023-06-05T15:55:15.488" v="3"/>
        <pc:sldMasterMkLst>
          <pc:docMk/>
          <pc:sldMasterMk cId="0" sldId="2147483648"/>
        </pc:sldMasterMkLst>
        <pc:sldLayoutChg chg="add">
          <pc:chgData name="EZZINE, Hind" userId="S::ezzineh@who.int::edcab00f-6318-46e5-a4a9-188b01ee222f" providerId="AD" clId="Web-{08E907F6-B58A-4658-310C-99545D88446D}" dt="2023-06-05T15:55:15.488" v="3"/>
          <pc:sldLayoutMkLst>
            <pc:docMk/>
            <pc:sldMasterMk cId="0" sldId="2147483648"/>
            <pc:sldLayoutMk cId="0" sldId="2147483649"/>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0"/>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1"/>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2"/>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3"/>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4"/>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5"/>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6"/>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7"/>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59"/>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61"/>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63"/>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64"/>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65"/>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0" sldId="2147483666"/>
          </pc:sldLayoutMkLst>
        </pc:sldLayoutChg>
        <pc:sldLayoutChg chg="add">
          <pc:chgData name="EZZINE, Hind" userId="S::ezzineh@who.int::edcab00f-6318-46e5-a4a9-188b01ee222f" providerId="AD" clId="Web-{08E907F6-B58A-4658-310C-99545D88446D}" dt="2023-06-05T15:55:15.488" v="3"/>
          <pc:sldLayoutMkLst>
            <pc:docMk/>
            <pc:sldMasterMk cId="2707079199" sldId="2147484845"/>
            <pc:sldLayoutMk cId="0" sldId="2147484858"/>
          </pc:sldLayoutMkLst>
        </pc:sldLayoutChg>
        <pc:sldLayoutChg chg="add">
          <pc:chgData name="EZZINE, Hind" userId="S::ezzineh@who.int::edcab00f-6318-46e5-a4a9-188b01ee222f" providerId="AD" clId="Web-{08E907F6-B58A-4658-310C-99545D88446D}" dt="2023-06-05T15:55:15.488" v="3"/>
          <pc:sldLayoutMkLst>
            <pc:docMk/>
            <pc:sldMasterMk cId="0" sldId="2147483648"/>
            <pc:sldLayoutMk cId="466890692" sldId="2147484880"/>
          </pc:sldLayoutMkLst>
        </pc:sldLayoutChg>
      </pc:sldMasterChg>
      <pc:sldMasterChg chg="modSldLayout">
        <pc:chgData name="EZZINE, Hind" userId="S::ezzineh@who.int::edcab00f-6318-46e5-a4a9-188b01ee222f" providerId="AD" clId="Web-{08E907F6-B58A-4658-310C-99545D88446D}" dt="2023-06-05T15:55:15.488" v="3"/>
        <pc:sldMasterMkLst>
          <pc:docMk/>
          <pc:sldMasterMk cId="2707079199" sldId="2147484845"/>
        </pc:sldMasterMkLst>
        <pc:sldLayoutChg chg="replId">
          <pc:chgData name="EZZINE, Hind" userId="S::ezzineh@who.int::edcab00f-6318-46e5-a4a9-188b01ee222f" providerId="AD" clId="Web-{08E907F6-B58A-4658-310C-99545D88446D}" dt="2023-06-05T15:55:15.488" v="3"/>
          <pc:sldLayoutMkLst>
            <pc:docMk/>
            <pc:sldMasterMk cId="2707079199" sldId="2147484845"/>
            <pc:sldLayoutMk cId="933179135" sldId="2147484990"/>
          </pc:sldLayoutMkLst>
        </pc:sldLayoutChg>
      </pc:sldMasterChg>
      <pc:sldMasterChg chg="modSldLayout">
        <pc:chgData name="EZZINE, Hind" userId="S::ezzineh@who.int::edcab00f-6318-46e5-a4a9-188b01ee222f" providerId="AD" clId="Web-{08E907F6-B58A-4658-310C-99545D88446D}" dt="2023-06-05T15:55:15.488" v="3"/>
        <pc:sldMasterMkLst>
          <pc:docMk/>
          <pc:sldMasterMk cId="2805832285" sldId="2147484863"/>
        </pc:sldMasterMkLst>
        <pc:sldLayoutChg chg="replId">
          <pc:chgData name="EZZINE, Hind" userId="S::ezzineh@who.int::edcab00f-6318-46e5-a4a9-188b01ee222f" providerId="AD" clId="Web-{08E907F6-B58A-4658-310C-99545D88446D}" dt="2023-06-05T15:55:15.488" v="3"/>
          <pc:sldLayoutMkLst>
            <pc:docMk/>
            <pc:sldMasterMk cId="2805832285" sldId="2147484863"/>
            <pc:sldLayoutMk cId="3840653361" sldId="2147484989"/>
          </pc:sldLayoutMkLst>
        </pc:sldLayoutChg>
      </pc:sldMasterChg>
    </pc:docChg>
  </pc:docChgLst>
  <pc:docChgLst>
    <pc:chgData name="GOMEZ, Paula" userId="S::gomezp@who.int::c93cf399-3ed7-4230-9282-8831e3fe5ae7" providerId="AD" clId="Web-{9F2DBAFD-89B0-6274-EECF-2A4C2AA5749A}"/>
    <pc:docChg chg="modSld">
      <pc:chgData name="GOMEZ, Paula" userId="S::gomezp@who.int::c93cf399-3ed7-4230-9282-8831e3fe5ae7" providerId="AD" clId="Web-{9F2DBAFD-89B0-6274-EECF-2A4C2AA5749A}" dt="2023-06-07T12:28:13.065" v="0" actId="20577"/>
      <pc:docMkLst>
        <pc:docMk/>
      </pc:docMkLst>
      <pc:sldChg chg="modSp">
        <pc:chgData name="GOMEZ, Paula" userId="S::gomezp@who.int::c93cf399-3ed7-4230-9282-8831e3fe5ae7" providerId="AD" clId="Web-{9F2DBAFD-89B0-6274-EECF-2A4C2AA5749A}" dt="2023-06-07T12:28:13.065" v="0" actId="20577"/>
        <pc:sldMkLst>
          <pc:docMk/>
          <pc:sldMk cId="2591730170" sldId="1819"/>
        </pc:sldMkLst>
        <pc:spChg chg="mod">
          <ac:chgData name="GOMEZ, Paula" userId="S::gomezp@who.int::c93cf399-3ed7-4230-9282-8831e3fe5ae7" providerId="AD" clId="Web-{9F2DBAFD-89B0-6274-EECF-2A4C2AA5749A}" dt="2023-06-07T12:28:13.065" v="0" actId="20577"/>
          <ac:spMkLst>
            <pc:docMk/>
            <pc:sldMk cId="2591730170" sldId="1819"/>
            <ac:spMk id="3" creationId="{00000000-0000-0000-0000-000000000000}"/>
          </ac:spMkLst>
        </pc:spChg>
      </pc:sldChg>
    </pc:docChg>
  </pc:docChgLst>
  <pc:docChgLst>
    <pc:chgData name="GOMEZ, Paula" userId="c93cf399-3ed7-4230-9282-8831e3fe5ae7" providerId="ADAL" clId="{ABB261CB-BB51-42EE-9A7F-D20AAD7B3324}"/>
    <pc:docChg chg="undo custSel modSld delMainMaster modMainMaster">
      <pc:chgData name="GOMEZ, Paula" userId="c93cf399-3ed7-4230-9282-8831e3fe5ae7" providerId="ADAL" clId="{ABB261CB-BB51-42EE-9A7F-D20AAD7B3324}" dt="2023-06-06T10:16:42.866" v="484" actId="1076"/>
      <pc:docMkLst>
        <pc:docMk/>
      </pc:docMkLst>
      <pc:sldChg chg="addSp delSp modSp mod modClrScheme chgLayout">
        <pc:chgData name="GOMEZ, Paula" userId="c93cf399-3ed7-4230-9282-8831e3fe5ae7" providerId="ADAL" clId="{ABB261CB-BB51-42EE-9A7F-D20AAD7B3324}" dt="2023-06-06T10:04:06.219" v="300" actId="14100"/>
        <pc:sldMkLst>
          <pc:docMk/>
          <pc:sldMk cId="1592232418" sldId="377"/>
        </pc:sldMkLst>
        <pc:spChg chg="add del mod ord">
          <ac:chgData name="GOMEZ, Paula" userId="c93cf399-3ed7-4230-9282-8831e3fe5ae7" providerId="ADAL" clId="{ABB261CB-BB51-42EE-9A7F-D20AAD7B3324}" dt="2023-06-06T10:03:54.914" v="298" actId="700"/>
          <ac:spMkLst>
            <pc:docMk/>
            <pc:sldMk cId="1592232418" sldId="377"/>
            <ac:spMk id="2" creationId="{E016DAF6-A45C-4904-83CC-48B8538754AB}"/>
          </ac:spMkLst>
        </pc:spChg>
        <pc:spChg chg="add del mod ord">
          <ac:chgData name="GOMEZ, Paula" userId="c93cf399-3ed7-4230-9282-8831e3fe5ae7" providerId="ADAL" clId="{ABB261CB-BB51-42EE-9A7F-D20AAD7B3324}" dt="2023-06-06T10:04:02.859" v="299" actId="700"/>
          <ac:spMkLst>
            <pc:docMk/>
            <pc:sldMk cId="1592232418" sldId="377"/>
            <ac:spMk id="3" creationId="{B97DE960-49AD-4D3D-8175-0A5D3C48068F}"/>
          </ac:spMkLst>
        </pc:spChg>
        <pc:spChg chg="add mod ord">
          <ac:chgData name="GOMEZ, Paula" userId="c93cf399-3ed7-4230-9282-8831e3fe5ae7" providerId="ADAL" clId="{ABB261CB-BB51-42EE-9A7F-D20AAD7B3324}" dt="2023-06-06T10:04:02.859" v="299" actId="700"/>
          <ac:spMkLst>
            <pc:docMk/>
            <pc:sldMk cId="1592232418" sldId="377"/>
            <ac:spMk id="5" creationId="{2149DDC8-DACD-4FDD-9689-4FF6BE278967}"/>
          </ac:spMkLst>
        </pc:spChg>
        <pc:spChg chg="mod ord">
          <ac:chgData name="GOMEZ, Paula" userId="c93cf399-3ed7-4230-9282-8831e3fe5ae7" providerId="ADAL" clId="{ABB261CB-BB51-42EE-9A7F-D20AAD7B3324}" dt="2023-06-06T10:04:06.219" v="300" actId="14100"/>
          <ac:spMkLst>
            <pc:docMk/>
            <pc:sldMk cId="1592232418" sldId="377"/>
            <ac:spMk id="28674" creationId="{00000000-0000-0000-0000-000000000000}"/>
          </ac:spMkLst>
        </pc:spChg>
      </pc:sldChg>
      <pc:sldChg chg="modSp mod">
        <pc:chgData name="GOMEZ, Paula" userId="c93cf399-3ed7-4230-9282-8831e3fe5ae7" providerId="ADAL" clId="{ABB261CB-BB51-42EE-9A7F-D20AAD7B3324}" dt="2023-06-06T10:15:04.966" v="462" actId="113"/>
        <pc:sldMkLst>
          <pc:docMk/>
          <pc:sldMk cId="1798258123" sldId="378"/>
        </pc:sldMkLst>
        <pc:spChg chg="mod">
          <ac:chgData name="GOMEZ, Paula" userId="c93cf399-3ed7-4230-9282-8831e3fe5ae7" providerId="ADAL" clId="{ABB261CB-BB51-42EE-9A7F-D20AAD7B3324}" dt="2023-06-06T10:15:04.966" v="462" actId="113"/>
          <ac:spMkLst>
            <pc:docMk/>
            <pc:sldMk cId="1798258123" sldId="378"/>
            <ac:spMk id="4" creationId="{00000000-0000-0000-0000-000000000000}"/>
          </ac:spMkLst>
        </pc:spChg>
      </pc:sldChg>
      <pc:sldChg chg="modSp mod">
        <pc:chgData name="GOMEZ, Paula" userId="c93cf399-3ed7-4230-9282-8831e3fe5ae7" providerId="ADAL" clId="{ABB261CB-BB51-42EE-9A7F-D20AAD7B3324}" dt="2023-06-06T10:14:37.254" v="455" actId="115"/>
        <pc:sldMkLst>
          <pc:docMk/>
          <pc:sldMk cId="2916679796" sldId="381"/>
        </pc:sldMkLst>
        <pc:spChg chg="mod">
          <ac:chgData name="GOMEZ, Paula" userId="c93cf399-3ed7-4230-9282-8831e3fe5ae7" providerId="ADAL" clId="{ABB261CB-BB51-42EE-9A7F-D20AAD7B3324}" dt="2023-06-06T10:14:37.254" v="455" actId="115"/>
          <ac:spMkLst>
            <pc:docMk/>
            <pc:sldMk cId="2916679796" sldId="381"/>
            <ac:spMk id="6" creationId="{00000000-0000-0000-0000-000000000000}"/>
          </ac:spMkLst>
        </pc:spChg>
      </pc:sldChg>
      <pc:sldChg chg="modSp mod">
        <pc:chgData name="GOMEZ, Paula" userId="c93cf399-3ed7-4230-9282-8831e3fe5ae7" providerId="ADAL" clId="{ABB261CB-BB51-42EE-9A7F-D20AAD7B3324}" dt="2023-06-06T09:58:46.618" v="255" actId="1076"/>
        <pc:sldMkLst>
          <pc:docMk/>
          <pc:sldMk cId="1175047003" sldId="481"/>
        </pc:sldMkLst>
        <pc:spChg chg="mod">
          <ac:chgData name="GOMEZ, Paula" userId="c93cf399-3ed7-4230-9282-8831e3fe5ae7" providerId="ADAL" clId="{ABB261CB-BB51-42EE-9A7F-D20AAD7B3324}" dt="2023-06-06T09:58:46.618" v="255" actId="1076"/>
          <ac:spMkLst>
            <pc:docMk/>
            <pc:sldMk cId="1175047003" sldId="481"/>
            <ac:spMk id="20" creationId="{00000000-0000-0000-0000-000000000000}"/>
          </ac:spMkLst>
        </pc:spChg>
      </pc:sldChg>
      <pc:sldChg chg="modSp mod">
        <pc:chgData name="GOMEZ, Paula" userId="c93cf399-3ed7-4230-9282-8831e3fe5ae7" providerId="ADAL" clId="{ABB261CB-BB51-42EE-9A7F-D20AAD7B3324}" dt="2023-06-06T10:11:29.588" v="436" actId="207"/>
        <pc:sldMkLst>
          <pc:docMk/>
          <pc:sldMk cId="2348230864" sldId="492"/>
        </pc:sldMkLst>
        <pc:spChg chg="mod">
          <ac:chgData name="GOMEZ, Paula" userId="c93cf399-3ed7-4230-9282-8831e3fe5ae7" providerId="ADAL" clId="{ABB261CB-BB51-42EE-9A7F-D20AAD7B3324}" dt="2023-06-06T09:59:35.855" v="262" actId="20577"/>
          <ac:spMkLst>
            <pc:docMk/>
            <pc:sldMk cId="2348230864" sldId="492"/>
            <ac:spMk id="79873" creationId="{00000000-0000-0000-0000-000000000000}"/>
          </ac:spMkLst>
        </pc:spChg>
        <pc:spChg chg="mod">
          <ac:chgData name="GOMEZ, Paula" userId="c93cf399-3ed7-4230-9282-8831e3fe5ae7" providerId="ADAL" clId="{ABB261CB-BB51-42EE-9A7F-D20AAD7B3324}" dt="2023-06-06T10:11:29.588" v="436" actId="207"/>
          <ac:spMkLst>
            <pc:docMk/>
            <pc:sldMk cId="2348230864" sldId="492"/>
            <ac:spMk id="79874" creationId="{00000000-0000-0000-0000-000000000000}"/>
          </ac:spMkLst>
        </pc:spChg>
      </pc:sldChg>
      <pc:sldChg chg="modSp mod">
        <pc:chgData name="GOMEZ, Paula" userId="c93cf399-3ed7-4230-9282-8831e3fe5ae7" providerId="ADAL" clId="{ABB261CB-BB51-42EE-9A7F-D20AAD7B3324}" dt="2023-06-06T10:16:33.824" v="483" actId="115"/>
        <pc:sldMkLst>
          <pc:docMk/>
          <pc:sldMk cId="3742896427" sldId="503"/>
        </pc:sldMkLst>
        <pc:spChg chg="mod">
          <ac:chgData name="GOMEZ, Paula" userId="c93cf399-3ed7-4230-9282-8831e3fe5ae7" providerId="ADAL" clId="{ABB261CB-BB51-42EE-9A7F-D20AAD7B3324}" dt="2023-06-06T10:16:33.824" v="483" actId="115"/>
          <ac:spMkLst>
            <pc:docMk/>
            <pc:sldMk cId="3742896427" sldId="503"/>
            <ac:spMk id="4" creationId="{00000000-0000-0000-0000-000000000000}"/>
          </ac:spMkLst>
        </pc:spChg>
      </pc:sldChg>
      <pc:sldChg chg="modSp mod">
        <pc:chgData name="GOMEZ, Paula" userId="c93cf399-3ed7-4230-9282-8831e3fe5ae7" providerId="ADAL" clId="{ABB261CB-BB51-42EE-9A7F-D20AAD7B3324}" dt="2023-06-06T10:05:54.442" v="321" actId="1076"/>
        <pc:sldMkLst>
          <pc:docMk/>
          <pc:sldMk cId="3843454703" sldId="508"/>
        </pc:sldMkLst>
        <pc:spChg chg="mod">
          <ac:chgData name="GOMEZ, Paula" userId="c93cf399-3ed7-4230-9282-8831e3fe5ae7" providerId="ADAL" clId="{ABB261CB-BB51-42EE-9A7F-D20AAD7B3324}" dt="2023-06-06T10:05:54.442" v="321" actId="1076"/>
          <ac:spMkLst>
            <pc:docMk/>
            <pc:sldMk cId="3843454703" sldId="508"/>
            <ac:spMk id="39938" creationId="{00000000-0000-0000-0000-000000000000}"/>
          </ac:spMkLst>
        </pc:spChg>
      </pc:sldChg>
      <pc:sldChg chg="modSp mod">
        <pc:chgData name="GOMEZ, Paula" userId="c93cf399-3ed7-4230-9282-8831e3fe5ae7" providerId="ADAL" clId="{ABB261CB-BB51-42EE-9A7F-D20AAD7B3324}" dt="2023-06-06T10:11:48.378" v="437" actId="14100"/>
        <pc:sldMkLst>
          <pc:docMk/>
          <pc:sldMk cId="3542300987" sldId="1628"/>
        </pc:sldMkLst>
        <pc:spChg chg="mod">
          <ac:chgData name="GOMEZ, Paula" userId="c93cf399-3ed7-4230-9282-8831e3fe5ae7" providerId="ADAL" clId="{ABB261CB-BB51-42EE-9A7F-D20AAD7B3324}" dt="2023-06-06T10:11:48.378" v="437" actId="14100"/>
          <ac:spMkLst>
            <pc:docMk/>
            <pc:sldMk cId="3542300987" sldId="1628"/>
            <ac:spMk id="300" creationId="{00000000-0000-0000-0000-000000000000}"/>
          </ac:spMkLst>
        </pc:spChg>
      </pc:sldChg>
      <pc:sldChg chg="addSp modSp mod modClrScheme chgLayout">
        <pc:chgData name="GOMEZ, Paula" userId="c93cf399-3ed7-4230-9282-8831e3fe5ae7" providerId="ADAL" clId="{ABB261CB-BB51-42EE-9A7F-D20AAD7B3324}" dt="2023-06-06T10:05:40.419" v="319" actId="20577"/>
        <pc:sldMkLst>
          <pc:docMk/>
          <pc:sldMk cId="3725588944" sldId="1681"/>
        </pc:sldMkLst>
        <pc:spChg chg="mod ord">
          <ac:chgData name="GOMEZ, Paula" userId="c93cf399-3ed7-4230-9282-8831e3fe5ae7" providerId="ADAL" clId="{ABB261CB-BB51-42EE-9A7F-D20AAD7B3324}" dt="2023-06-06T10:05:40.419" v="319" actId="20577"/>
          <ac:spMkLst>
            <pc:docMk/>
            <pc:sldMk cId="3725588944" sldId="1681"/>
            <ac:spMk id="2" creationId="{00000000-0000-0000-0000-000000000000}"/>
          </ac:spMkLst>
        </pc:spChg>
        <pc:spChg chg="add mod ord">
          <ac:chgData name="GOMEZ, Paula" userId="c93cf399-3ed7-4230-9282-8831e3fe5ae7" providerId="ADAL" clId="{ABB261CB-BB51-42EE-9A7F-D20AAD7B3324}" dt="2023-06-06T10:05:05.915" v="304" actId="700"/>
          <ac:spMkLst>
            <pc:docMk/>
            <pc:sldMk cId="3725588944" sldId="1681"/>
            <ac:spMk id="3" creationId="{3D44B861-7750-4B9C-A1E7-61EA7DB638F5}"/>
          </ac:spMkLst>
        </pc:spChg>
      </pc:sldChg>
      <pc:sldChg chg="modSp mod">
        <pc:chgData name="GOMEZ, Paula" userId="c93cf399-3ed7-4230-9282-8831e3fe5ae7" providerId="ADAL" clId="{ABB261CB-BB51-42EE-9A7F-D20AAD7B3324}" dt="2023-06-06T10:07:02.587" v="332" actId="14100"/>
        <pc:sldMkLst>
          <pc:docMk/>
          <pc:sldMk cId="1584276380" sldId="1684"/>
        </pc:sldMkLst>
        <pc:spChg chg="mod">
          <ac:chgData name="GOMEZ, Paula" userId="c93cf399-3ed7-4230-9282-8831e3fe5ae7" providerId="ADAL" clId="{ABB261CB-BB51-42EE-9A7F-D20AAD7B3324}" dt="2023-06-06T10:07:02.587" v="332" actId="14100"/>
          <ac:spMkLst>
            <pc:docMk/>
            <pc:sldMk cId="1584276380" sldId="1684"/>
            <ac:spMk id="2" creationId="{00000000-0000-0000-0000-000000000000}"/>
          </ac:spMkLst>
        </pc:spChg>
        <pc:spChg chg="mod">
          <ac:chgData name="GOMEZ, Paula" userId="c93cf399-3ed7-4230-9282-8831e3fe5ae7" providerId="ADAL" clId="{ABB261CB-BB51-42EE-9A7F-D20AAD7B3324}" dt="2023-06-06T10:06:54.952" v="330" actId="20577"/>
          <ac:spMkLst>
            <pc:docMk/>
            <pc:sldMk cId="1584276380" sldId="1684"/>
            <ac:spMk id="3" creationId="{00000000-0000-0000-0000-000000000000}"/>
          </ac:spMkLst>
        </pc:spChg>
      </pc:sldChg>
      <pc:sldChg chg="modSp mod">
        <pc:chgData name="GOMEZ, Paula" userId="c93cf399-3ed7-4230-9282-8831e3fe5ae7" providerId="ADAL" clId="{ABB261CB-BB51-42EE-9A7F-D20AAD7B3324}" dt="2023-06-06T10:16:42.866" v="484" actId="1076"/>
        <pc:sldMkLst>
          <pc:docMk/>
          <pc:sldMk cId="46957651" sldId="1686"/>
        </pc:sldMkLst>
        <pc:spChg chg="mod">
          <ac:chgData name="GOMEZ, Paula" userId="c93cf399-3ed7-4230-9282-8831e3fe5ae7" providerId="ADAL" clId="{ABB261CB-BB51-42EE-9A7F-D20AAD7B3324}" dt="2023-06-06T10:16:42.866" v="484" actId="1076"/>
          <ac:spMkLst>
            <pc:docMk/>
            <pc:sldMk cId="46957651" sldId="1686"/>
            <ac:spMk id="2" creationId="{9DCB1BEC-0380-E1B8-AC6B-FC84CB75B825}"/>
          </ac:spMkLst>
        </pc:spChg>
        <pc:spChg chg="mod">
          <ac:chgData name="GOMEZ, Paula" userId="c93cf399-3ed7-4230-9282-8831e3fe5ae7" providerId="ADAL" clId="{ABB261CB-BB51-42EE-9A7F-D20AAD7B3324}" dt="2023-06-06T10:06:39.378" v="328" actId="2711"/>
          <ac:spMkLst>
            <pc:docMk/>
            <pc:sldMk cId="46957651" sldId="1686"/>
            <ac:spMk id="9" creationId="{24E951C1-D729-4B8C-87C6-DB0585C5DC98}"/>
          </ac:spMkLst>
        </pc:spChg>
      </pc:sldChg>
      <pc:sldChg chg="addSp delSp modSp mod modClrScheme chgLayout">
        <pc:chgData name="GOMEZ, Paula" userId="c93cf399-3ed7-4230-9282-8831e3fe5ae7" providerId="ADAL" clId="{ABB261CB-BB51-42EE-9A7F-D20AAD7B3324}" dt="2023-06-06T10:03:22.264" v="294" actId="20577"/>
        <pc:sldMkLst>
          <pc:docMk/>
          <pc:sldMk cId="2464145395" sldId="1717"/>
        </pc:sldMkLst>
        <pc:spChg chg="add del mod ord">
          <ac:chgData name="GOMEZ, Paula" userId="c93cf399-3ed7-4230-9282-8831e3fe5ae7" providerId="ADAL" clId="{ABB261CB-BB51-42EE-9A7F-D20AAD7B3324}" dt="2023-06-06T10:03:22.264" v="294" actId="20577"/>
          <ac:spMkLst>
            <pc:docMk/>
            <pc:sldMk cId="2464145395" sldId="1717"/>
            <ac:spMk id="2" creationId="{633EB41E-935B-4231-8E81-B14D8FD12DCF}"/>
          </ac:spMkLst>
        </pc:spChg>
        <pc:spChg chg="add del mod ord">
          <ac:chgData name="GOMEZ, Paula" userId="c93cf399-3ed7-4230-9282-8831e3fe5ae7" providerId="ADAL" clId="{ABB261CB-BB51-42EE-9A7F-D20AAD7B3324}" dt="2023-06-06T10:02:46.735" v="289" actId="700"/>
          <ac:spMkLst>
            <pc:docMk/>
            <pc:sldMk cId="2464145395" sldId="1717"/>
            <ac:spMk id="3" creationId="{A971618F-5501-4613-9F7B-503B8F225725}"/>
          </ac:spMkLst>
        </pc:spChg>
        <pc:spChg chg="add mod ord">
          <ac:chgData name="GOMEZ, Paula" userId="c93cf399-3ed7-4230-9282-8831e3fe5ae7" providerId="ADAL" clId="{ABB261CB-BB51-42EE-9A7F-D20AAD7B3324}" dt="2023-06-06T10:02:46.735" v="289" actId="700"/>
          <ac:spMkLst>
            <pc:docMk/>
            <pc:sldMk cId="2464145395" sldId="1717"/>
            <ac:spMk id="4" creationId="{ADCCF190-48F0-4ECB-8E5A-B849FCF6680C}"/>
          </ac:spMkLst>
        </pc:spChg>
      </pc:sldChg>
      <pc:sldChg chg="modSp mod">
        <pc:chgData name="GOMEZ, Paula" userId="c93cf399-3ed7-4230-9282-8831e3fe5ae7" providerId="ADAL" clId="{ABB261CB-BB51-42EE-9A7F-D20AAD7B3324}" dt="2023-06-06T10:00:10.907" v="267" actId="1076"/>
        <pc:sldMkLst>
          <pc:docMk/>
          <pc:sldMk cId="3121505478" sldId="1727"/>
        </pc:sldMkLst>
        <pc:spChg chg="mod">
          <ac:chgData name="GOMEZ, Paula" userId="c93cf399-3ed7-4230-9282-8831e3fe5ae7" providerId="ADAL" clId="{ABB261CB-BB51-42EE-9A7F-D20AAD7B3324}" dt="2023-06-06T10:00:10.907" v="267" actId="1076"/>
          <ac:spMkLst>
            <pc:docMk/>
            <pc:sldMk cId="3121505478" sldId="1727"/>
            <ac:spMk id="52225" creationId="{00000000-0000-0000-0000-000000000000}"/>
          </ac:spMkLst>
        </pc:spChg>
      </pc:sldChg>
      <pc:sldChg chg="modSp mod">
        <pc:chgData name="GOMEZ, Paula" userId="c93cf399-3ed7-4230-9282-8831e3fe5ae7" providerId="ADAL" clId="{ABB261CB-BB51-42EE-9A7F-D20AAD7B3324}" dt="2023-06-06T10:00:23.788" v="268" actId="207"/>
        <pc:sldMkLst>
          <pc:docMk/>
          <pc:sldMk cId="3512332099" sldId="1731"/>
        </pc:sldMkLst>
        <pc:spChg chg="mod">
          <ac:chgData name="GOMEZ, Paula" userId="c93cf399-3ed7-4230-9282-8831e3fe5ae7" providerId="ADAL" clId="{ABB261CB-BB51-42EE-9A7F-D20AAD7B3324}" dt="2023-06-06T10:00:23.788" v="268" actId="207"/>
          <ac:spMkLst>
            <pc:docMk/>
            <pc:sldMk cId="3512332099" sldId="1731"/>
            <ac:spMk id="12" creationId="{00000000-0000-0000-0000-000000000000}"/>
          </ac:spMkLst>
        </pc:spChg>
      </pc:sldChg>
      <pc:sldChg chg="modSp mod">
        <pc:chgData name="GOMEZ, Paula" userId="c93cf399-3ed7-4230-9282-8831e3fe5ae7" providerId="ADAL" clId="{ABB261CB-BB51-42EE-9A7F-D20AAD7B3324}" dt="2023-06-06T10:01:40.251" v="280" actId="1076"/>
        <pc:sldMkLst>
          <pc:docMk/>
          <pc:sldMk cId="1351359751" sldId="1735"/>
        </pc:sldMkLst>
        <pc:spChg chg="mod">
          <ac:chgData name="GOMEZ, Paula" userId="c93cf399-3ed7-4230-9282-8831e3fe5ae7" providerId="ADAL" clId="{ABB261CB-BB51-42EE-9A7F-D20AAD7B3324}" dt="2023-06-06T10:01:40.251" v="280" actId="1076"/>
          <ac:spMkLst>
            <pc:docMk/>
            <pc:sldMk cId="1351359751" sldId="1735"/>
            <ac:spMk id="4" creationId="{00000000-0000-0000-0000-000000000000}"/>
          </ac:spMkLst>
        </pc:spChg>
      </pc:sldChg>
      <pc:sldChg chg="modSp">
        <pc:chgData name="GOMEZ, Paula" userId="c93cf399-3ed7-4230-9282-8831e3fe5ae7" providerId="ADAL" clId="{ABB261CB-BB51-42EE-9A7F-D20AAD7B3324}" dt="2023-06-06T10:06:23.747" v="327" actId="1076"/>
        <pc:sldMkLst>
          <pc:docMk/>
          <pc:sldMk cId="980183186" sldId="1738"/>
        </pc:sldMkLst>
        <pc:spChg chg="mod">
          <ac:chgData name="GOMEZ, Paula" userId="c93cf399-3ed7-4230-9282-8831e3fe5ae7" providerId="ADAL" clId="{ABB261CB-BB51-42EE-9A7F-D20AAD7B3324}" dt="2023-06-06T10:06:23.747" v="327" actId="1076"/>
          <ac:spMkLst>
            <pc:docMk/>
            <pc:sldMk cId="980183186" sldId="1738"/>
            <ac:spMk id="80897" creationId="{00000000-0000-0000-0000-000000000000}"/>
          </ac:spMkLst>
        </pc:spChg>
      </pc:sldChg>
      <pc:sldChg chg="modSp">
        <pc:chgData name="GOMEZ, Paula" userId="c93cf399-3ed7-4230-9282-8831e3fe5ae7" providerId="ADAL" clId="{ABB261CB-BB51-42EE-9A7F-D20AAD7B3324}" dt="2023-06-06T10:06:03.438" v="323" actId="27636"/>
        <pc:sldMkLst>
          <pc:docMk/>
          <pc:sldMk cId="2354670024" sldId="1742"/>
        </pc:sldMkLst>
        <pc:spChg chg="mod">
          <ac:chgData name="GOMEZ, Paula" userId="c93cf399-3ed7-4230-9282-8831e3fe5ae7" providerId="ADAL" clId="{ABB261CB-BB51-42EE-9A7F-D20AAD7B3324}" dt="2023-06-06T10:06:03.438" v="323" actId="27636"/>
          <ac:spMkLst>
            <pc:docMk/>
            <pc:sldMk cId="2354670024" sldId="1742"/>
            <ac:spMk id="77825" creationId="{00000000-0000-0000-0000-000000000000}"/>
          </ac:spMkLst>
        </pc:spChg>
      </pc:sldChg>
      <pc:sldChg chg="modSp mod">
        <pc:chgData name="GOMEZ, Paula" userId="c93cf399-3ed7-4230-9282-8831e3fe5ae7" providerId="ADAL" clId="{ABB261CB-BB51-42EE-9A7F-D20AAD7B3324}" dt="2023-06-06T09:58:38.295" v="254" actId="20577"/>
        <pc:sldMkLst>
          <pc:docMk/>
          <pc:sldMk cId="3707471180" sldId="1767"/>
        </pc:sldMkLst>
        <pc:spChg chg="mod">
          <ac:chgData name="GOMEZ, Paula" userId="c93cf399-3ed7-4230-9282-8831e3fe5ae7" providerId="ADAL" clId="{ABB261CB-BB51-42EE-9A7F-D20AAD7B3324}" dt="2023-06-06T09:58:38.295" v="254" actId="20577"/>
          <ac:spMkLst>
            <pc:docMk/>
            <pc:sldMk cId="3707471180" sldId="1767"/>
            <ac:spMk id="20" creationId="{3CB48D20-F377-468D-9F9B-21C368C7A910}"/>
          </ac:spMkLst>
        </pc:spChg>
      </pc:sldChg>
      <pc:sldChg chg="modSp mod">
        <pc:chgData name="GOMEZ, Paula" userId="c93cf399-3ed7-4230-9282-8831e3fe5ae7" providerId="ADAL" clId="{ABB261CB-BB51-42EE-9A7F-D20AAD7B3324}" dt="2023-06-06T09:58:26.569" v="246" actId="20577"/>
        <pc:sldMkLst>
          <pc:docMk/>
          <pc:sldMk cId="15913718" sldId="1768"/>
        </pc:sldMkLst>
        <pc:spChg chg="mod">
          <ac:chgData name="GOMEZ, Paula" userId="c93cf399-3ed7-4230-9282-8831e3fe5ae7" providerId="ADAL" clId="{ABB261CB-BB51-42EE-9A7F-D20AAD7B3324}" dt="2023-06-06T09:58:26.569" v="246" actId="20577"/>
          <ac:spMkLst>
            <pc:docMk/>
            <pc:sldMk cId="15913718" sldId="1768"/>
            <ac:spMk id="20" creationId="{3CB48D20-F377-468D-9F9B-21C368C7A910}"/>
          </ac:spMkLst>
        </pc:spChg>
      </pc:sldChg>
      <pc:sldChg chg="modSp mod">
        <pc:chgData name="GOMEZ, Paula" userId="c93cf399-3ed7-4230-9282-8831e3fe5ae7" providerId="ADAL" clId="{ABB261CB-BB51-42EE-9A7F-D20AAD7B3324}" dt="2023-06-06T09:58:20.264" v="242" actId="20577"/>
        <pc:sldMkLst>
          <pc:docMk/>
          <pc:sldMk cId="3430353604" sldId="1769"/>
        </pc:sldMkLst>
        <pc:spChg chg="mod">
          <ac:chgData name="GOMEZ, Paula" userId="c93cf399-3ed7-4230-9282-8831e3fe5ae7" providerId="ADAL" clId="{ABB261CB-BB51-42EE-9A7F-D20AAD7B3324}" dt="2023-06-06T09:58:20.264" v="242" actId="20577"/>
          <ac:spMkLst>
            <pc:docMk/>
            <pc:sldMk cId="3430353604" sldId="1769"/>
            <ac:spMk id="20" creationId="{3CB48D20-F377-468D-9F9B-21C368C7A910}"/>
          </ac:spMkLst>
        </pc:spChg>
      </pc:sldChg>
      <pc:sldChg chg="modSp mod">
        <pc:chgData name="GOMEZ, Paula" userId="c93cf399-3ed7-4230-9282-8831e3fe5ae7" providerId="ADAL" clId="{ABB261CB-BB51-42EE-9A7F-D20AAD7B3324}" dt="2023-06-06T10:14:03.731" v="451" actId="2711"/>
        <pc:sldMkLst>
          <pc:docMk/>
          <pc:sldMk cId="2273080294" sldId="1775"/>
        </pc:sldMkLst>
        <pc:graphicFrameChg chg="modGraphic">
          <ac:chgData name="GOMEZ, Paula" userId="c93cf399-3ed7-4230-9282-8831e3fe5ae7" providerId="ADAL" clId="{ABB261CB-BB51-42EE-9A7F-D20AAD7B3324}" dt="2023-06-06T10:14:03.731" v="451" actId="2711"/>
          <ac:graphicFrameMkLst>
            <pc:docMk/>
            <pc:sldMk cId="2273080294" sldId="1775"/>
            <ac:graphicFrameMk id="4" creationId="{9A1BD905-0641-4CAF-B552-40550FF978A0}"/>
          </ac:graphicFrameMkLst>
        </pc:graphicFrameChg>
      </pc:sldChg>
      <pc:sldChg chg="addSp modSp modAnim">
        <pc:chgData name="GOMEZ, Paula" userId="c93cf399-3ed7-4230-9282-8831e3fe5ae7" providerId="ADAL" clId="{ABB261CB-BB51-42EE-9A7F-D20AAD7B3324}" dt="2023-06-06T10:13:21.234" v="448"/>
        <pc:sldMkLst>
          <pc:docMk/>
          <pc:sldMk cId="1841339589" sldId="1787"/>
        </pc:sldMkLst>
        <pc:spChg chg="mod">
          <ac:chgData name="GOMEZ, Paula" userId="c93cf399-3ed7-4230-9282-8831e3fe5ae7" providerId="ADAL" clId="{ABB261CB-BB51-42EE-9A7F-D20AAD7B3324}" dt="2023-06-06T10:12:43.217" v="441" actId="164"/>
          <ac:spMkLst>
            <pc:docMk/>
            <pc:sldMk cId="1841339589" sldId="1787"/>
            <ac:spMk id="15" creationId="{8A52CBA9-2804-4D5F-AEF7-969A1112B629}"/>
          </ac:spMkLst>
        </pc:spChg>
        <pc:spChg chg="mod">
          <ac:chgData name="GOMEZ, Paula" userId="c93cf399-3ed7-4230-9282-8831e3fe5ae7" providerId="ADAL" clId="{ABB261CB-BB51-42EE-9A7F-D20AAD7B3324}" dt="2023-06-06T10:12:43.217" v="441" actId="164"/>
          <ac:spMkLst>
            <pc:docMk/>
            <pc:sldMk cId="1841339589" sldId="1787"/>
            <ac:spMk id="19" creationId="{752C8026-CC38-487C-96F6-3B6C04FA5B11}"/>
          </ac:spMkLst>
        </pc:spChg>
        <pc:grpChg chg="add mod">
          <ac:chgData name="GOMEZ, Paula" userId="c93cf399-3ed7-4230-9282-8831e3fe5ae7" providerId="ADAL" clId="{ABB261CB-BB51-42EE-9A7F-D20AAD7B3324}" dt="2023-06-06T10:12:43.217" v="441" actId="164"/>
          <ac:grpSpMkLst>
            <pc:docMk/>
            <pc:sldMk cId="1841339589" sldId="1787"/>
            <ac:grpSpMk id="3" creationId="{2C3F5E00-E690-47B5-A84C-6184159A19E5}"/>
          </ac:grpSpMkLst>
        </pc:grpChg>
      </pc:sldChg>
      <pc:sldChg chg="modSp">
        <pc:chgData name="GOMEZ, Paula" userId="c93cf399-3ed7-4230-9282-8831e3fe5ae7" providerId="ADAL" clId="{ABB261CB-BB51-42EE-9A7F-D20AAD7B3324}" dt="2023-06-06T09:59:53.963" v="264" actId="14100"/>
        <pc:sldMkLst>
          <pc:docMk/>
          <pc:sldMk cId="2000849456" sldId="1791"/>
        </pc:sldMkLst>
        <pc:spChg chg="mod">
          <ac:chgData name="GOMEZ, Paula" userId="c93cf399-3ed7-4230-9282-8831e3fe5ae7" providerId="ADAL" clId="{ABB261CB-BB51-42EE-9A7F-D20AAD7B3324}" dt="2023-06-06T09:59:53.963" v="264" actId="14100"/>
          <ac:spMkLst>
            <pc:docMk/>
            <pc:sldMk cId="2000849456" sldId="1791"/>
            <ac:spMk id="2" creationId="{00000000-0000-0000-0000-000000000000}"/>
          </ac:spMkLst>
        </pc:spChg>
      </pc:sldChg>
      <pc:sldChg chg="modSp mod">
        <pc:chgData name="GOMEZ, Paula" userId="c93cf399-3ed7-4230-9282-8831e3fe5ae7" providerId="ADAL" clId="{ABB261CB-BB51-42EE-9A7F-D20AAD7B3324}" dt="2023-06-06T10:01:20.070" v="279" actId="20577"/>
        <pc:sldMkLst>
          <pc:docMk/>
          <pc:sldMk cId="1089301689" sldId="1792"/>
        </pc:sldMkLst>
        <pc:spChg chg="mod">
          <ac:chgData name="GOMEZ, Paula" userId="c93cf399-3ed7-4230-9282-8831e3fe5ae7" providerId="ADAL" clId="{ABB261CB-BB51-42EE-9A7F-D20AAD7B3324}" dt="2023-06-06T10:00:38.251" v="269" actId="1076"/>
          <ac:spMkLst>
            <pc:docMk/>
            <pc:sldMk cId="1089301689" sldId="1792"/>
            <ac:spMk id="2" creationId="{00000000-0000-0000-0000-000000000000}"/>
          </ac:spMkLst>
        </pc:spChg>
        <pc:spChg chg="mod">
          <ac:chgData name="GOMEZ, Paula" userId="c93cf399-3ed7-4230-9282-8831e3fe5ae7" providerId="ADAL" clId="{ABB261CB-BB51-42EE-9A7F-D20AAD7B3324}" dt="2023-06-06T10:01:20.070" v="279" actId="20577"/>
          <ac:spMkLst>
            <pc:docMk/>
            <pc:sldMk cId="1089301689" sldId="1792"/>
            <ac:spMk id="3" creationId="{00000000-0000-0000-0000-000000000000}"/>
          </ac:spMkLst>
        </pc:spChg>
      </pc:sldChg>
      <pc:sldChg chg="modSp mod">
        <pc:chgData name="GOMEZ, Paula" userId="c93cf399-3ed7-4230-9282-8831e3fe5ae7" providerId="ADAL" clId="{ABB261CB-BB51-42EE-9A7F-D20AAD7B3324}" dt="2023-06-06T10:01:53.781" v="283" actId="20577"/>
        <pc:sldMkLst>
          <pc:docMk/>
          <pc:sldMk cId="2229735356" sldId="1793"/>
        </pc:sldMkLst>
        <pc:spChg chg="mod">
          <ac:chgData name="GOMEZ, Paula" userId="c93cf399-3ed7-4230-9282-8831e3fe5ae7" providerId="ADAL" clId="{ABB261CB-BB51-42EE-9A7F-D20AAD7B3324}" dt="2023-06-06T10:01:53.781" v="283" actId="20577"/>
          <ac:spMkLst>
            <pc:docMk/>
            <pc:sldMk cId="2229735356" sldId="1793"/>
            <ac:spMk id="2" creationId="{00000000-0000-0000-0000-000000000000}"/>
          </ac:spMkLst>
        </pc:spChg>
      </pc:sldChg>
      <pc:sldChg chg="modSp mod">
        <pc:chgData name="GOMEZ, Paula" userId="c93cf399-3ed7-4230-9282-8831e3fe5ae7" providerId="ADAL" clId="{ABB261CB-BB51-42EE-9A7F-D20AAD7B3324}" dt="2023-06-06T10:01:57.532" v="285" actId="20577"/>
        <pc:sldMkLst>
          <pc:docMk/>
          <pc:sldMk cId="1099614137" sldId="1803"/>
        </pc:sldMkLst>
        <pc:spChg chg="mod">
          <ac:chgData name="GOMEZ, Paula" userId="c93cf399-3ed7-4230-9282-8831e3fe5ae7" providerId="ADAL" clId="{ABB261CB-BB51-42EE-9A7F-D20AAD7B3324}" dt="2023-06-06T10:01:57.532" v="285" actId="20577"/>
          <ac:spMkLst>
            <pc:docMk/>
            <pc:sldMk cId="1099614137" sldId="1803"/>
            <ac:spMk id="2" creationId="{00000000-0000-0000-0000-000000000000}"/>
          </ac:spMkLst>
        </pc:spChg>
      </pc:sldChg>
      <pc:sldChg chg="modSp mod">
        <pc:chgData name="GOMEZ, Paula" userId="c93cf399-3ed7-4230-9282-8831e3fe5ae7" providerId="ADAL" clId="{ABB261CB-BB51-42EE-9A7F-D20AAD7B3324}" dt="2023-06-06T10:09:45.436" v="412" actId="1035"/>
        <pc:sldMkLst>
          <pc:docMk/>
          <pc:sldMk cId="4119389233" sldId="1807"/>
        </pc:sldMkLst>
        <pc:spChg chg="mod">
          <ac:chgData name="GOMEZ, Paula" userId="c93cf399-3ed7-4230-9282-8831e3fe5ae7" providerId="ADAL" clId="{ABB261CB-BB51-42EE-9A7F-D20AAD7B3324}" dt="2023-06-06T10:09:45.436" v="412" actId="1035"/>
          <ac:spMkLst>
            <pc:docMk/>
            <pc:sldMk cId="4119389233" sldId="1807"/>
            <ac:spMk id="2" creationId="{F41CE882-6E79-07DA-6386-5ECB5930948F}"/>
          </ac:spMkLst>
        </pc:spChg>
      </pc:sldChg>
      <pc:sldChg chg="modSp mod">
        <pc:chgData name="GOMEZ, Paula" userId="c93cf399-3ed7-4230-9282-8831e3fe5ae7" providerId="ADAL" clId="{ABB261CB-BB51-42EE-9A7F-D20AAD7B3324}" dt="2023-06-06T10:09:50.659" v="415" actId="1035"/>
        <pc:sldMkLst>
          <pc:docMk/>
          <pc:sldMk cId="1521258235" sldId="1808"/>
        </pc:sldMkLst>
        <pc:spChg chg="mod">
          <ac:chgData name="GOMEZ, Paula" userId="c93cf399-3ed7-4230-9282-8831e3fe5ae7" providerId="ADAL" clId="{ABB261CB-BB51-42EE-9A7F-D20AAD7B3324}" dt="2023-06-06T10:09:50.659" v="415" actId="1035"/>
          <ac:spMkLst>
            <pc:docMk/>
            <pc:sldMk cId="1521258235" sldId="1808"/>
            <ac:spMk id="2" creationId="{85D561DF-778B-A251-62AC-1513E9DD9137}"/>
          </ac:spMkLst>
        </pc:spChg>
      </pc:sldChg>
      <pc:sldChg chg="modSp mod">
        <pc:chgData name="GOMEZ, Paula" userId="c93cf399-3ed7-4230-9282-8831e3fe5ae7" providerId="ADAL" clId="{ABB261CB-BB51-42EE-9A7F-D20AAD7B3324}" dt="2023-06-06T10:09:56.068" v="417" actId="1035"/>
        <pc:sldMkLst>
          <pc:docMk/>
          <pc:sldMk cId="611827137" sldId="1809"/>
        </pc:sldMkLst>
        <pc:spChg chg="mod">
          <ac:chgData name="GOMEZ, Paula" userId="c93cf399-3ed7-4230-9282-8831e3fe5ae7" providerId="ADAL" clId="{ABB261CB-BB51-42EE-9A7F-D20AAD7B3324}" dt="2023-06-06T10:09:56.068" v="417" actId="1035"/>
          <ac:spMkLst>
            <pc:docMk/>
            <pc:sldMk cId="611827137" sldId="1809"/>
            <ac:spMk id="2" creationId="{9FDDCBAF-8EA5-09F6-5243-F4FF7DB183E8}"/>
          </ac:spMkLst>
        </pc:spChg>
        <pc:spChg chg="mod">
          <ac:chgData name="GOMEZ, Paula" userId="c93cf399-3ed7-4230-9282-8831e3fe5ae7" providerId="ADAL" clId="{ABB261CB-BB51-42EE-9A7F-D20AAD7B3324}" dt="2023-06-06T09:55:44.642" v="217" actId="20577"/>
          <ac:spMkLst>
            <pc:docMk/>
            <pc:sldMk cId="611827137" sldId="1809"/>
            <ac:spMk id="4" creationId="{CE8452E8-53C7-4AE8-997F-242F5F1F611F}"/>
          </ac:spMkLst>
        </pc:spChg>
      </pc:sldChg>
      <pc:sldChg chg="modSp mod">
        <pc:chgData name="GOMEZ, Paula" userId="c93cf399-3ed7-4230-9282-8831e3fe5ae7" providerId="ADAL" clId="{ABB261CB-BB51-42EE-9A7F-D20AAD7B3324}" dt="2023-06-06T09:56:15.292" v="219" actId="1076"/>
        <pc:sldMkLst>
          <pc:docMk/>
          <pc:sldMk cId="1603179418" sldId="1810"/>
        </pc:sldMkLst>
        <pc:spChg chg="mod">
          <ac:chgData name="GOMEZ, Paula" userId="c93cf399-3ed7-4230-9282-8831e3fe5ae7" providerId="ADAL" clId="{ABB261CB-BB51-42EE-9A7F-D20AAD7B3324}" dt="2023-06-06T09:56:15.292" v="219" actId="1076"/>
          <ac:spMkLst>
            <pc:docMk/>
            <pc:sldMk cId="1603179418" sldId="1810"/>
            <ac:spMk id="2" creationId="{EA4DF93F-1904-D1F1-D0D5-E97FDAA042E8}"/>
          </ac:spMkLst>
        </pc:spChg>
        <pc:spChg chg="mod">
          <ac:chgData name="GOMEZ, Paula" userId="c93cf399-3ed7-4230-9282-8831e3fe5ae7" providerId="ADAL" clId="{ABB261CB-BB51-42EE-9A7F-D20AAD7B3324}" dt="2023-06-06T09:56:09.700" v="218" actId="1076"/>
          <ac:spMkLst>
            <pc:docMk/>
            <pc:sldMk cId="1603179418" sldId="1810"/>
            <ac:spMk id="3" creationId="{00000000-0000-0000-0000-000000000000}"/>
          </ac:spMkLst>
        </pc:spChg>
      </pc:sldChg>
      <pc:sldChg chg="modSp">
        <pc:chgData name="GOMEZ, Paula" userId="c93cf399-3ed7-4230-9282-8831e3fe5ae7" providerId="ADAL" clId="{ABB261CB-BB51-42EE-9A7F-D20AAD7B3324}" dt="2023-06-06T09:45:28.216" v="109"/>
        <pc:sldMkLst>
          <pc:docMk/>
          <pc:sldMk cId="1124261763" sldId="1811"/>
        </pc:sldMkLst>
        <pc:spChg chg="mod">
          <ac:chgData name="GOMEZ, Paula" userId="c93cf399-3ed7-4230-9282-8831e3fe5ae7" providerId="ADAL" clId="{ABB261CB-BB51-42EE-9A7F-D20AAD7B3324}" dt="2023-06-06T09:45:28.216" v="109"/>
          <ac:spMkLst>
            <pc:docMk/>
            <pc:sldMk cId="1124261763" sldId="1811"/>
            <ac:spMk id="294" creationId="{00000000-0000-0000-0000-000000000000}"/>
          </ac:spMkLst>
        </pc:spChg>
      </pc:sldChg>
      <pc:sldChg chg="modSp mod">
        <pc:chgData name="GOMEZ, Paula" userId="c93cf399-3ed7-4230-9282-8831e3fe5ae7" providerId="ADAL" clId="{ABB261CB-BB51-42EE-9A7F-D20AAD7B3324}" dt="2023-06-06T09:56:44.258" v="226" actId="27636"/>
        <pc:sldMkLst>
          <pc:docMk/>
          <pc:sldMk cId="2670240070" sldId="1812"/>
        </pc:sldMkLst>
        <pc:spChg chg="mod">
          <ac:chgData name="GOMEZ, Paula" userId="c93cf399-3ed7-4230-9282-8831e3fe5ae7" providerId="ADAL" clId="{ABB261CB-BB51-42EE-9A7F-D20AAD7B3324}" dt="2023-06-06T09:56:44.258" v="226" actId="27636"/>
          <ac:spMkLst>
            <pc:docMk/>
            <pc:sldMk cId="2670240070" sldId="1812"/>
            <ac:spMk id="297" creationId="{00000000-0000-0000-0000-000000000000}"/>
          </ac:spMkLst>
        </pc:spChg>
      </pc:sldChg>
      <pc:sldChg chg="modSp mod">
        <pc:chgData name="GOMEZ, Paula" userId="c93cf399-3ed7-4230-9282-8831e3fe5ae7" providerId="ADAL" clId="{ABB261CB-BB51-42EE-9A7F-D20AAD7B3324}" dt="2023-06-06T09:56:53.926" v="227" actId="14100"/>
        <pc:sldMkLst>
          <pc:docMk/>
          <pc:sldMk cId="3494723049" sldId="1813"/>
        </pc:sldMkLst>
        <pc:spChg chg="mod">
          <ac:chgData name="GOMEZ, Paula" userId="c93cf399-3ed7-4230-9282-8831e3fe5ae7" providerId="ADAL" clId="{ABB261CB-BB51-42EE-9A7F-D20AAD7B3324}" dt="2023-06-06T09:56:53.926" v="227" actId="14100"/>
          <ac:spMkLst>
            <pc:docMk/>
            <pc:sldMk cId="3494723049" sldId="1813"/>
            <ac:spMk id="2" creationId="{F496EB0E-2E62-4401-DE1F-E6E38AE2FD14}"/>
          </ac:spMkLst>
        </pc:spChg>
      </pc:sldChg>
      <pc:sldChg chg="addSp delSp modSp mod modClrScheme chgLayout">
        <pc:chgData name="GOMEZ, Paula" userId="c93cf399-3ed7-4230-9282-8831e3fe5ae7" providerId="ADAL" clId="{ABB261CB-BB51-42EE-9A7F-D20AAD7B3324}" dt="2023-06-06T10:10:52.227" v="434" actId="1076"/>
        <pc:sldMkLst>
          <pc:docMk/>
          <pc:sldMk cId="775227511" sldId="1815"/>
        </pc:sldMkLst>
        <pc:spChg chg="add del mod ord">
          <ac:chgData name="GOMEZ, Paula" userId="c93cf399-3ed7-4230-9282-8831e3fe5ae7" providerId="ADAL" clId="{ABB261CB-BB51-42EE-9A7F-D20AAD7B3324}" dt="2023-06-06T10:10:29.104" v="420" actId="700"/>
          <ac:spMkLst>
            <pc:docMk/>
            <pc:sldMk cId="775227511" sldId="1815"/>
            <ac:spMk id="2" creationId="{1E745E29-9634-4FEA-A53D-84D45FA1B3E2}"/>
          </ac:spMkLst>
        </pc:spChg>
        <pc:spChg chg="add mod">
          <ac:chgData name="GOMEZ, Paula" userId="c93cf399-3ed7-4230-9282-8831e3fe5ae7" providerId="ADAL" clId="{ABB261CB-BB51-42EE-9A7F-D20AAD7B3324}" dt="2023-06-06T10:10:52.227" v="434" actId="1076"/>
          <ac:spMkLst>
            <pc:docMk/>
            <pc:sldMk cId="775227511" sldId="1815"/>
            <ac:spMk id="3" creationId="{3B2BEEC0-2CBB-4672-A989-1593B0E0D6DE}"/>
          </ac:spMkLst>
        </pc:spChg>
        <pc:spChg chg="mod ord">
          <ac:chgData name="GOMEZ, Paula" userId="c93cf399-3ed7-4230-9282-8831e3fe5ae7" providerId="ADAL" clId="{ABB261CB-BB51-42EE-9A7F-D20AAD7B3324}" dt="2023-06-06T10:10:29.104" v="420" actId="700"/>
          <ac:spMkLst>
            <pc:docMk/>
            <pc:sldMk cId="775227511" sldId="1815"/>
            <ac:spMk id="320" creationId="{00000000-0000-0000-0000-000000000000}"/>
          </ac:spMkLst>
        </pc:spChg>
      </pc:sldChg>
      <pc:sldChg chg="modSp mod">
        <pc:chgData name="GOMEZ, Paula" userId="c93cf399-3ed7-4230-9282-8831e3fe5ae7" providerId="ADAL" clId="{ABB261CB-BB51-42EE-9A7F-D20AAD7B3324}" dt="2023-06-06T09:57:30.470" v="229" actId="14100"/>
        <pc:sldMkLst>
          <pc:docMk/>
          <pc:sldMk cId="770663403" sldId="1816"/>
        </pc:sldMkLst>
        <pc:spChg chg="mod">
          <ac:chgData name="GOMEZ, Paula" userId="c93cf399-3ed7-4230-9282-8831e3fe5ae7" providerId="ADAL" clId="{ABB261CB-BB51-42EE-9A7F-D20AAD7B3324}" dt="2023-06-06T09:57:30.470" v="229" actId="14100"/>
          <ac:spMkLst>
            <pc:docMk/>
            <pc:sldMk cId="770663403" sldId="1816"/>
            <ac:spMk id="325" creationId="{00000000-0000-0000-0000-000000000000}"/>
          </ac:spMkLst>
        </pc:spChg>
      </pc:sldChg>
      <pc:sldChg chg="modSp mod">
        <pc:chgData name="GOMEZ, Paula" userId="c93cf399-3ed7-4230-9282-8831e3fe5ae7" providerId="ADAL" clId="{ABB261CB-BB51-42EE-9A7F-D20AAD7B3324}" dt="2023-06-06T10:11:07.835" v="435" actId="1076"/>
        <pc:sldMkLst>
          <pc:docMk/>
          <pc:sldMk cId="1218706226" sldId="1817"/>
        </pc:sldMkLst>
        <pc:spChg chg="mod">
          <ac:chgData name="GOMEZ, Paula" userId="c93cf399-3ed7-4230-9282-8831e3fe5ae7" providerId="ADAL" clId="{ABB261CB-BB51-42EE-9A7F-D20AAD7B3324}" dt="2023-06-06T10:11:07.835" v="435" actId="1076"/>
          <ac:spMkLst>
            <pc:docMk/>
            <pc:sldMk cId="1218706226" sldId="1817"/>
            <ac:spMk id="329" creationId="{00000000-0000-0000-0000-000000000000}"/>
          </ac:spMkLst>
        </pc:spChg>
      </pc:sldChg>
      <pc:sldChg chg="modSp mod">
        <pc:chgData name="GOMEZ, Paula" userId="c93cf399-3ed7-4230-9282-8831e3fe5ae7" providerId="ADAL" clId="{ABB261CB-BB51-42EE-9A7F-D20AAD7B3324}" dt="2023-06-06T09:58:14.285" v="238" actId="20577"/>
        <pc:sldMkLst>
          <pc:docMk/>
          <pc:sldMk cId="3219618298" sldId="1818"/>
        </pc:sldMkLst>
        <pc:spChg chg="mod">
          <ac:chgData name="GOMEZ, Paula" userId="c93cf399-3ed7-4230-9282-8831e3fe5ae7" providerId="ADAL" clId="{ABB261CB-BB51-42EE-9A7F-D20AAD7B3324}" dt="2023-06-06T09:58:14.285" v="238" actId="20577"/>
          <ac:spMkLst>
            <pc:docMk/>
            <pc:sldMk cId="3219618298" sldId="1818"/>
            <ac:spMk id="3" creationId="{3CB48D20-F377-468D-9F9B-21C368C7A910}"/>
          </ac:spMkLst>
        </pc:spChg>
      </pc:sldChg>
      <pc:sldChg chg="addSp delSp modSp mod">
        <pc:chgData name="GOMEZ, Paula" userId="c93cf399-3ed7-4230-9282-8831e3fe5ae7" providerId="ADAL" clId="{ABB261CB-BB51-42EE-9A7F-D20AAD7B3324}" dt="2023-06-06T10:07:49.131" v="368" actId="1076"/>
        <pc:sldMkLst>
          <pc:docMk/>
          <pc:sldMk cId="2591730170" sldId="1819"/>
        </pc:sldMkLst>
        <pc:spChg chg="add mod">
          <ac:chgData name="GOMEZ, Paula" userId="c93cf399-3ed7-4230-9282-8831e3fe5ae7" providerId="ADAL" clId="{ABB261CB-BB51-42EE-9A7F-D20AAD7B3324}" dt="2023-06-06T10:07:49.131" v="368" actId="1076"/>
          <ac:spMkLst>
            <pc:docMk/>
            <pc:sldMk cId="2591730170" sldId="1819"/>
            <ac:spMk id="2" creationId="{696EDBA4-AF49-4151-92B0-21B734C85DCE}"/>
          </ac:spMkLst>
        </pc:spChg>
        <pc:spChg chg="del">
          <ac:chgData name="GOMEZ, Paula" userId="c93cf399-3ed7-4230-9282-8831e3fe5ae7" providerId="ADAL" clId="{ABB261CB-BB51-42EE-9A7F-D20AAD7B3324}" dt="2023-06-06T10:07:16.484" v="334" actId="478"/>
          <ac:spMkLst>
            <pc:docMk/>
            <pc:sldMk cId="2591730170" sldId="1819"/>
            <ac:spMk id="5" creationId="{00000000-0000-0000-0000-000000000000}"/>
          </ac:spMkLst>
        </pc:spChg>
      </pc:sldChg>
      <pc:sldChg chg="modSp mod">
        <pc:chgData name="GOMEZ, Paula" userId="c93cf399-3ed7-4230-9282-8831e3fe5ae7" providerId="ADAL" clId="{ABB261CB-BB51-42EE-9A7F-D20AAD7B3324}" dt="2023-06-06T10:07:10.641" v="333" actId="1076"/>
        <pc:sldMkLst>
          <pc:docMk/>
          <pc:sldMk cId="467357133" sldId="1820"/>
        </pc:sldMkLst>
        <pc:spChg chg="mod">
          <ac:chgData name="GOMEZ, Paula" userId="c93cf399-3ed7-4230-9282-8831e3fe5ae7" providerId="ADAL" clId="{ABB261CB-BB51-42EE-9A7F-D20AAD7B3324}" dt="2023-06-06T10:07:10.641" v="333" actId="1076"/>
          <ac:spMkLst>
            <pc:docMk/>
            <pc:sldMk cId="467357133" sldId="1820"/>
            <ac:spMk id="406" creationId="{00000000-0000-0000-0000-000000000000}"/>
          </ac:spMkLst>
        </pc:spChg>
      </pc:sldChg>
      <pc:sldMasterChg chg="del delSldLayout">
        <pc:chgData name="GOMEZ, Paula" userId="c93cf399-3ed7-4230-9282-8831e3fe5ae7" providerId="ADAL" clId="{ABB261CB-BB51-42EE-9A7F-D20AAD7B3324}" dt="2023-06-06T09:44:21.823" v="14" actId="2696"/>
        <pc:sldMasterMkLst>
          <pc:docMk/>
          <pc:sldMasterMk cId="456097927" sldId="2147483692"/>
        </pc:sldMasterMkLst>
        <pc:sldLayoutChg chg="del">
          <pc:chgData name="GOMEZ, Paula" userId="c93cf399-3ed7-4230-9282-8831e3fe5ae7" providerId="ADAL" clId="{ABB261CB-BB51-42EE-9A7F-D20AAD7B3324}" dt="2023-06-06T09:44:21.737" v="0" actId="2696"/>
          <pc:sldLayoutMkLst>
            <pc:docMk/>
            <pc:sldMasterMk cId="456097927" sldId="2147483692"/>
            <pc:sldLayoutMk cId="3539994641" sldId="2147483693"/>
          </pc:sldLayoutMkLst>
        </pc:sldLayoutChg>
        <pc:sldLayoutChg chg="del">
          <pc:chgData name="GOMEZ, Paula" userId="c93cf399-3ed7-4230-9282-8831e3fe5ae7" providerId="ADAL" clId="{ABB261CB-BB51-42EE-9A7F-D20AAD7B3324}" dt="2023-06-06T09:44:21.753" v="3" actId="2696"/>
          <pc:sldLayoutMkLst>
            <pc:docMk/>
            <pc:sldMasterMk cId="456097927" sldId="2147483692"/>
            <pc:sldLayoutMk cId="398315797" sldId="2147483694"/>
          </pc:sldLayoutMkLst>
        </pc:sldLayoutChg>
        <pc:sldLayoutChg chg="del">
          <pc:chgData name="GOMEZ, Paula" userId="c93cf399-3ed7-4230-9282-8831e3fe5ae7" providerId="ADAL" clId="{ABB261CB-BB51-42EE-9A7F-D20AAD7B3324}" dt="2023-06-06T09:44:21.757" v="4" actId="2696"/>
          <pc:sldLayoutMkLst>
            <pc:docMk/>
            <pc:sldMasterMk cId="456097927" sldId="2147483692"/>
            <pc:sldLayoutMk cId="2338468052" sldId="2147483695"/>
          </pc:sldLayoutMkLst>
        </pc:sldLayoutChg>
        <pc:sldLayoutChg chg="del">
          <pc:chgData name="GOMEZ, Paula" userId="c93cf399-3ed7-4230-9282-8831e3fe5ae7" providerId="ADAL" clId="{ABB261CB-BB51-42EE-9A7F-D20AAD7B3324}" dt="2023-06-06T09:44:21.766" v="5" actId="2696"/>
          <pc:sldLayoutMkLst>
            <pc:docMk/>
            <pc:sldMasterMk cId="456097927" sldId="2147483692"/>
            <pc:sldLayoutMk cId="1507552746" sldId="2147483696"/>
          </pc:sldLayoutMkLst>
        </pc:sldLayoutChg>
        <pc:sldLayoutChg chg="del">
          <pc:chgData name="GOMEZ, Paula" userId="c93cf399-3ed7-4230-9282-8831e3fe5ae7" providerId="ADAL" clId="{ABB261CB-BB51-42EE-9A7F-D20AAD7B3324}" dt="2023-06-06T09:44:21.773" v="6" actId="2696"/>
          <pc:sldLayoutMkLst>
            <pc:docMk/>
            <pc:sldMasterMk cId="456097927" sldId="2147483692"/>
            <pc:sldLayoutMk cId="1783134936" sldId="2147483697"/>
          </pc:sldLayoutMkLst>
        </pc:sldLayoutChg>
        <pc:sldLayoutChg chg="del">
          <pc:chgData name="GOMEZ, Paula" userId="c93cf399-3ed7-4230-9282-8831e3fe5ae7" providerId="ADAL" clId="{ABB261CB-BB51-42EE-9A7F-D20AAD7B3324}" dt="2023-06-06T09:44:21.778" v="7" actId="2696"/>
          <pc:sldLayoutMkLst>
            <pc:docMk/>
            <pc:sldMasterMk cId="456097927" sldId="2147483692"/>
            <pc:sldLayoutMk cId="2423489101" sldId="2147483698"/>
          </pc:sldLayoutMkLst>
        </pc:sldLayoutChg>
        <pc:sldLayoutChg chg="del">
          <pc:chgData name="GOMEZ, Paula" userId="c93cf399-3ed7-4230-9282-8831e3fe5ae7" providerId="ADAL" clId="{ABB261CB-BB51-42EE-9A7F-D20AAD7B3324}" dt="2023-06-06T09:44:21.781" v="8" actId="2696"/>
          <pc:sldLayoutMkLst>
            <pc:docMk/>
            <pc:sldMasterMk cId="456097927" sldId="2147483692"/>
            <pc:sldLayoutMk cId="3593075867" sldId="2147483699"/>
          </pc:sldLayoutMkLst>
        </pc:sldLayoutChg>
        <pc:sldLayoutChg chg="del">
          <pc:chgData name="GOMEZ, Paula" userId="c93cf399-3ed7-4230-9282-8831e3fe5ae7" providerId="ADAL" clId="{ABB261CB-BB51-42EE-9A7F-D20AAD7B3324}" dt="2023-06-06T09:44:21.786" v="9" actId="2696"/>
          <pc:sldLayoutMkLst>
            <pc:docMk/>
            <pc:sldMasterMk cId="456097927" sldId="2147483692"/>
            <pc:sldLayoutMk cId="1457000187" sldId="2147483700"/>
          </pc:sldLayoutMkLst>
        </pc:sldLayoutChg>
        <pc:sldLayoutChg chg="del">
          <pc:chgData name="GOMEZ, Paula" userId="c93cf399-3ed7-4230-9282-8831e3fe5ae7" providerId="ADAL" clId="{ABB261CB-BB51-42EE-9A7F-D20AAD7B3324}" dt="2023-06-06T09:44:21.790" v="10" actId="2696"/>
          <pc:sldLayoutMkLst>
            <pc:docMk/>
            <pc:sldMasterMk cId="456097927" sldId="2147483692"/>
            <pc:sldLayoutMk cId="3835355430" sldId="2147483701"/>
          </pc:sldLayoutMkLst>
        </pc:sldLayoutChg>
        <pc:sldLayoutChg chg="del">
          <pc:chgData name="GOMEZ, Paula" userId="c93cf399-3ed7-4230-9282-8831e3fe5ae7" providerId="ADAL" clId="{ABB261CB-BB51-42EE-9A7F-D20AAD7B3324}" dt="2023-06-06T09:44:21.795" v="11" actId="2696"/>
          <pc:sldLayoutMkLst>
            <pc:docMk/>
            <pc:sldMasterMk cId="456097927" sldId="2147483692"/>
            <pc:sldLayoutMk cId="1192866501" sldId="2147483702"/>
          </pc:sldLayoutMkLst>
        </pc:sldLayoutChg>
        <pc:sldLayoutChg chg="del">
          <pc:chgData name="GOMEZ, Paula" userId="c93cf399-3ed7-4230-9282-8831e3fe5ae7" providerId="ADAL" clId="{ABB261CB-BB51-42EE-9A7F-D20AAD7B3324}" dt="2023-06-06T09:44:21.811" v="12" actId="2696"/>
          <pc:sldLayoutMkLst>
            <pc:docMk/>
            <pc:sldMasterMk cId="456097927" sldId="2147483692"/>
            <pc:sldLayoutMk cId="790576145" sldId="2147483703"/>
          </pc:sldLayoutMkLst>
        </pc:sldLayoutChg>
        <pc:sldLayoutChg chg="del">
          <pc:chgData name="GOMEZ, Paula" userId="c93cf399-3ed7-4230-9282-8831e3fe5ae7" providerId="ADAL" clId="{ABB261CB-BB51-42EE-9A7F-D20AAD7B3324}" dt="2023-06-06T09:44:21.748" v="2" actId="2696"/>
          <pc:sldLayoutMkLst>
            <pc:docMk/>
            <pc:sldMasterMk cId="456097927" sldId="2147483692"/>
            <pc:sldLayoutMk cId="877966900" sldId="2147483704"/>
          </pc:sldLayoutMkLst>
        </pc:sldLayoutChg>
        <pc:sldLayoutChg chg="del">
          <pc:chgData name="GOMEZ, Paula" userId="c93cf399-3ed7-4230-9282-8831e3fe5ae7" providerId="ADAL" clId="{ABB261CB-BB51-42EE-9A7F-D20AAD7B3324}" dt="2023-06-06T09:44:21.742" v="1" actId="2696"/>
          <pc:sldLayoutMkLst>
            <pc:docMk/>
            <pc:sldMasterMk cId="456097927" sldId="2147483692"/>
            <pc:sldLayoutMk cId="2398367479" sldId="2147483705"/>
          </pc:sldLayoutMkLst>
        </pc:sldLayoutChg>
        <pc:sldLayoutChg chg="del">
          <pc:chgData name="GOMEZ, Paula" userId="c93cf399-3ed7-4230-9282-8831e3fe5ae7" providerId="ADAL" clId="{ABB261CB-BB51-42EE-9A7F-D20AAD7B3324}" dt="2023-06-06T09:44:21.816" v="13" actId="2696"/>
          <pc:sldLayoutMkLst>
            <pc:docMk/>
            <pc:sldMasterMk cId="456097927" sldId="2147483692"/>
            <pc:sldLayoutMk cId="3513781998" sldId="2147483706"/>
          </pc:sldLayoutMkLst>
        </pc:sldLayoutChg>
      </pc:sldMasterChg>
      <pc:sldMasterChg chg="del delSldLayout">
        <pc:chgData name="GOMEZ, Paula" userId="c93cf399-3ed7-4230-9282-8831e3fe5ae7" providerId="ADAL" clId="{ABB261CB-BB51-42EE-9A7F-D20AAD7B3324}" dt="2023-06-06T09:44:25.668" v="50" actId="2696"/>
        <pc:sldMasterMkLst>
          <pc:docMk/>
          <pc:sldMasterMk cId="19352866" sldId="2147483761"/>
        </pc:sldMasterMkLst>
        <pc:sldLayoutChg chg="del">
          <pc:chgData name="GOMEZ, Paula" userId="c93cf399-3ed7-4230-9282-8831e3fe5ae7" providerId="ADAL" clId="{ABB261CB-BB51-42EE-9A7F-D20AAD7B3324}" dt="2023-06-06T09:44:25.615" v="40" actId="2696"/>
          <pc:sldLayoutMkLst>
            <pc:docMk/>
            <pc:sldMasterMk cId="19352866" sldId="2147483761"/>
            <pc:sldLayoutMk cId="1323896416" sldId="2147483762"/>
          </pc:sldLayoutMkLst>
        </pc:sldLayoutChg>
        <pc:sldLayoutChg chg="del">
          <pc:chgData name="GOMEZ, Paula" userId="c93cf399-3ed7-4230-9282-8831e3fe5ae7" providerId="ADAL" clId="{ABB261CB-BB51-42EE-9A7F-D20AAD7B3324}" dt="2023-06-06T09:44:25.621" v="41" actId="2696"/>
          <pc:sldLayoutMkLst>
            <pc:docMk/>
            <pc:sldMasterMk cId="19352866" sldId="2147483761"/>
            <pc:sldLayoutMk cId="2992809033" sldId="2147483763"/>
          </pc:sldLayoutMkLst>
        </pc:sldLayoutChg>
        <pc:sldLayoutChg chg="del">
          <pc:chgData name="GOMEZ, Paula" userId="c93cf399-3ed7-4230-9282-8831e3fe5ae7" providerId="ADAL" clId="{ABB261CB-BB51-42EE-9A7F-D20AAD7B3324}" dt="2023-06-06T09:44:25.625" v="42" actId="2696"/>
          <pc:sldLayoutMkLst>
            <pc:docMk/>
            <pc:sldMasterMk cId="19352866" sldId="2147483761"/>
            <pc:sldLayoutMk cId="3724336043" sldId="2147483764"/>
          </pc:sldLayoutMkLst>
        </pc:sldLayoutChg>
        <pc:sldLayoutChg chg="del">
          <pc:chgData name="GOMEZ, Paula" userId="c93cf399-3ed7-4230-9282-8831e3fe5ae7" providerId="ADAL" clId="{ABB261CB-BB51-42EE-9A7F-D20AAD7B3324}" dt="2023-06-06T09:44:25.628" v="43" actId="2696"/>
          <pc:sldLayoutMkLst>
            <pc:docMk/>
            <pc:sldMasterMk cId="19352866" sldId="2147483761"/>
            <pc:sldLayoutMk cId="2618931763" sldId="2147483765"/>
          </pc:sldLayoutMkLst>
        </pc:sldLayoutChg>
        <pc:sldLayoutChg chg="del">
          <pc:chgData name="GOMEZ, Paula" userId="c93cf399-3ed7-4230-9282-8831e3fe5ae7" providerId="ADAL" clId="{ABB261CB-BB51-42EE-9A7F-D20AAD7B3324}" dt="2023-06-06T09:44:25.632" v="44" actId="2696"/>
          <pc:sldLayoutMkLst>
            <pc:docMk/>
            <pc:sldMasterMk cId="19352866" sldId="2147483761"/>
            <pc:sldLayoutMk cId="3736837534" sldId="2147483766"/>
          </pc:sldLayoutMkLst>
        </pc:sldLayoutChg>
        <pc:sldLayoutChg chg="del">
          <pc:chgData name="GOMEZ, Paula" userId="c93cf399-3ed7-4230-9282-8831e3fe5ae7" providerId="ADAL" clId="{ABB261CB-BB51-42EE-9A7F-D20AAD7B3324}" dt="2023-06-06T09:44:25.636" v="45" actId="2696"/>
          <pc:sldLayoutMkLst>
            <pc:docMk/>
            <pc:sldMasterMk cId="19352866" sldId="2147483761"/>
            <pc:sldLayoutMk cId="1063752375" sldId="2147483767"/>
          </pc:sldLayoutMkLst>
        </pc:sldLayoutChg>
        <pc:sldLayoutChg chg="del">
          <pc:chgData name="GOMEZ, Paula" userId="c93cf399-3ed7-4230-9282-8831e3fe5ae7" providerId="ADAL" clId="{ABB261CB-BB51-42EE-9A7F-D20AAD7B3324}" dt="2023-06-06T09:44:25.640" v="46" actId="2696"/>
          <pc:sldLayoutMkLst>
            <pc:docMk/>
            <pc:sldMasterMk cId="19352866" sldId="2147483761"/>
            <pc:sldLayoutMk cId="126808772" sldId="2147483768"/>
          </pc:sldLayoutMkLst>
        </pc:sldLayoutChg>
        <pc:sldLayoutChg chg="del">
          <pc:chgData name="GOMEZ, Paula" userId="c93cf399-3ed7-4230-9282-8831e3fe5ae7" providerId="ADAL" clId="{ABB261CB-BB51-42EE-9A7F-D20AAD7B3324}" dt="2023-06-06T09:44:25.646" v="47" actId="2696"/>
          <pc:sldLayoutMkLst>
            <pc:docMk/>
            <pc:sldMasterMk cId="19352866" sldId="2147483761"/>
            <pc:sldLayoutMk cId="3625509648" sldId="2147483769"/>
          </pc:sldLayoutMkLst>
        </pc:sldLayoutChg>
        <pc:sldLayoutChg chg="del">
          <pc:chgData name="GOMEZ, Paula" userId="c93cf399-3ed7-4230-9282-8831e3fe5ae7" providerId="ADAL" clId="{ABB261CB-BB51-42EE-9A7F-D20AAD7B3324}" dt="2023-06-06T09:44:25.651" v="48" actId="2696"/>
          <pc:sldLayoutMkLst>
            <pc:docMk/>
            <pc:sldMasterMk cId="19352866" sldId="2147483761"/>
            <pc:sldLayoutMk cId="2598386979" sldId="2147483770"/>
          </pc:sldLayoutMkLst>
        </pc:sldLayoutChg>
        <pc:sldLayoutChg chg="del">
          <pc:chgData name="GOMEZ, Paula" userId="c93cf399-3ed7-4230-9282-8831e3fe5ae7" providerId="ADAL" clId="{ABB261CB-BB51-42EE-9A7F-D20AAD7B3324}" dt="2023-06-06T09:44:25.663" v="49" actId="2696"/>
          <pc:sldLayoutMkLst>
            <pc:docMk/>
            <pc:sldMasterMk cId="19352866" sldId="2147483761"/>
            <pc:sldLayoutMk cId="4018426610" sldId="2147483771"/>
          </pc:sldLayoutMkLst>
        </pc:sldLayoutChg>
      </pc:sldMasterChg>
      <pc:sldMasterChg chg="del delSldLayout">
        <pc:chgData name="GOMEZ, Paula" userId="c93cf399-3ed7-4230-9282-8831e3fe5ae7" providerId="ADAL" clId="{ABB261CB-BB51-42EE-9A7F-D20AAD7B3324}" dt="2023-06-06T09:44:23.195" v="26" actId="2696"/>
        <pc:sldMasterMkLst>
          <pc:docMk/>
          <pc:sldMasterMk cId="1533177493" sldId="2147483781"/>
        </pc:sldMasterMkLst>
        <pc:sldLayoutChg chg="del">
          <pc:chgData name="GOMEZ, Paula" userId="c93cf399-3ed7-4230-9282-8831e3fe5ae7" providerId="ADAL" clId="{ABB261CB-BB51-42EE-9A7F-D20AAD7B3324}" dt="2023-06-06T09:44:23.135" v="15" actId="2696"/>
          <pc:sldLayoutMkLst>
            <pc:docMk/>
            <pc:sldMasterMk cId="1533177493" sldId="2147483781"/>
            <pc:sldLayoutMk cId="1828371406" sldId="2147483782"/>
          </pc:sldLayoutMkLst>
        </pc:sldLayoutChg>
        <pc:sldLayoutChg chg="del">
          <pc:chgData name="GOMEZ, Paula" userId="c93cf399-3ed7-4230-9282-8831e3fe5ae7" providerId="ADAL" clId="{ABB261CB-BB51-42EE-9A7F-D20AAD7B3324}" dt="2023-06-06T09:44:23.153" v="19" actId="2696"/>
          <pc:sldLayoutMkLst>
            <pc:docMk/>
            <pc:sldMasterMk cId="1533177493" sldId="2147483781"/>
            <pc:sldLayoutMk cId="1249561604" sldId="2147483785"/>
          </pc:sldLayoutMkLst>
        </pc:sldLayoutChg>
        <pc:sldLayoutChg chg="del">
          <pc:chgData name="GOMEZ, Paula" userId="c93cf399-3ed7-4230-9282-8831e3fe5ae7" providerId="ADAL" clId="{ABB261CB-BB51-42EE-9A7F-D20AAD7B3324}" dt="2023-06-06T09:44:23.162" v="21" actId="2696"/>
          <pc:sldLayoutMkLst>
            <pc:docMk/>
            <pc:sldMasterMk cId="1533177493" sldId="2147483781"/>
            <pc:sldLayoutMk cId="1709348663" sldId="2147483787"/>
          </pc:sldLayoutMkLst>
        </pc:sldLayoutChg>
        <pc:sldLayoutChg chg="del">
          <pc:chgData name="GOMEZ, Paula" userId="c93cf399-3ed7-4230-9282-8831e3fe5ae7" providerId="ADAL" clId="{ABB261CB-BB51-42EE-9A7F-D20AAD7B3324}" dt="2023-06-06T09:44:23.166" v="22" actId="2696"/>
          <pc:sldLayoutMkLst>
            <pc:docMk/>
            <pc:sldMasterMk cId="1533177493" sldId="2147483781"/>
            <pc:sldLayoutMk cId="1829951430" sldId="2147483788"/>
          </pc:sldLayoutMkLst>
        </pc:sldLayoutChg>
        <pc:sldLayoutChg chg="del">
          <pc:chgData name="GOMEZ, Paula" userId="c93cf399-3ed7-4230-9282-8831e3fe5ae7" providerId="ADAL" clId="{ABB261CB-BB51-42EE-9A7F-D20AAD7B3324}" dt="2023-06-06T09:44:23.178" v="23" actId="2696"/>
          <pc:sldLayoutMkLst>
            <pc:docMk/>
            <pc:sldMasterMk cId="1533177493" sldId="2147483781"/>
            <pc:sldLayoutMk cId="1688008712" sldId="2147483789"/>
          </pc:sldLayoutMkLst>
        </pc:sldLayoutChg>
        <pc:sldLayoutChg chg="del">
          <pc:chgData name="GOMEZ, Paula" userId="c93cf399-3ed7-4230-9282-8831e3fe5ae7" providerId="ADAL" clId="{ABB261CB-BB51-42EE-9A7F-D20AAD7B3324}" dt="2023-06-06T09:44:23.183" v="24" actId="2696"/>
          <pc:sldLayoutMkLst>
            <pc:docMk/>
            <pc:sldMasterMk cId="1533177493" sldId="2147483781"/>
            <pc:sldLayoutMk cId="320231954" sldId="2147483790"/>
          </pc:sldLayoutMkLst>
        </pc:sldLayoutChg>
        <pc:sldLayoutChg chg="del">
          <pc:chgData name="GOMEZ, Paula" userId="c93cf399-3ed7-4230-9282-8831e3fe5ae7" providerId="ADAL" clId="{ABB261CB-BB51-42EE-9A7F-D20AAD7B3324}" dt="2023-06-06T09:44:23.187" v="25" actId="2696"/>
          <pc:sldLayoutMkLst>
            <pc:docMk/>
            <pc:sldMasterMk cId="1533177493" sldId="2147483781"/>
            <pc:sldLayoutMk cId="466926821" sldId="2147483791"/>
          </pc:sldLayoutMkLst>
        </pc:sldLayoutChg>
        <pc:sldLayoutChg chg="del">
          <pc:chgData name="GOMEZ, Paula" userId="c93cf399-3ed7-4230-9282-8831e3fe5ae7" providerId="ADAL" clId="{ABB261CB-BB51-42EE-9A7F-D20AAD7B3324}" dt="2023-06-06T09:44:23.145" v="17" actId="2696"/>
          <pc:sldLayoutMkLst>
            <pc:docMk/>
            <pc:sldMasterMk cId="1533177493" sldId="2147483781"/>
            <pc:sldLayoutMk cId="2262953768" sldId="2147483792"/>
          </pc:sldLayoutMkLst>
        </pc:sldLayoutChg>
        <pc:sldLayoutChg chg="del">
          <pc:chgData name="GOMEZ, Paula" userId="c93cf399-3ed7-4230-9282-8831e3fe5ae7" providerId="ADAL" clId="{ABB261CB-BB51-42EE-9A7F-D20AAD7B3324}" dt="2023-06-06T09:44:23.157" v="20" actId="2696"/>
          <pc:sldLayoutMkLst>
            <pc:docMk/>
            <pc:sldMasterMk cId="1533177493" sldId="2147483781"/>
            <pc:sldLayoutMk cId="3274238434" sldId="2147484466"/>
          </pc:sldLayoutMkLst>
        </pc:sldLayoutChg>
        <pc:sldLayoutChg chg="del">
          <pc:chgData name="GOMEZ, Paula" userId="c93cf399-3ed7-4230-9282-8831e3fe5ae7" providerId="ADAL" clId="{ABB261CB-BB51-42EE-9A7F-D20AAD7B3324}" dt="2023-06-06T09:44:23.149" v="18" actId="2696"/>
          <pc:sldLayoutMkLst>
            <pc:docMk/>
            <pc:sldMasterMk cId="1533177493" sldId="2147483781"/>
            <pc:sldLayoutMk cId="238172258" sldId="2147484476"/>
          </pc:sldLayoutMkLst>
        </pc:sldLayoutChg>
        <pc:sldLayoutChg chg="del">
          <pc:chgData name="GOMEZ, Paula" userId="c93cf399-3ed7-4230-9282-8831e3fe5ae7" providerId="ADAL" clId="{ABB261CB-BB51-42EE-9A7F-D20AAD7B3324}" dt="2023-06-06T09:44:23.140" v="16" actId="2696"/>
          <pc:sldLayoutMkLst>
            <pc:docMk/>
            <pc:sldMasterMk cId="1533177493" sldId="2147483781"/>
            <pc:sldLayoutMk cId="978302285" sldId="2147484479"/>
          </pc:sldLayoutMkLst>
        </pc:sldLayoutChg>
      </pc:sldMasterChg>
      <pc:sldMasterChg chg="del delSldLayout">
        <pc:chgData name="GOMEZ, Paula" userId="c93cf399-3ed7-4230-9282-8831e3fe5ae7" providerId="ADAL" clId="{ABB261CB-BB51-42EE-9A7F-D20AAD7B3324}" dt="2023-06-06T09:44:24.440" v="39" actId="2696"/>
        <pc:sldMasterMkLst>
          <pc:docMk/>
          <pc:sldMasterMk cId="0" sldId="2147483852"/>
        </pc:sldMasterMkLst>
        <pc:sldLayoutChg chg="del">
          <pc:chgData name="GOMEZ, Paula" userId="c93cf399-3ed7-4230-9282-8831e3fe5ae7" providerId="ADAL" clId="{ABB261CB-BB51-42EE-9A7F-D20AAD7B3324}" dt="2023-06-06T09:44:24.395" v="31" actId="2696"/>
          <pc:sldLayoutMkLst>
            <pc:docMk/>
            <pc:sldMasterMk cId="0" sldId="2147483852"/>
            <pc:sldLayoutMk cId="1364411710" sldId="2147484443"/>
          </pc:sldLayoutMkLst>
        </pc:sldLayoutChg>
        <pc:sldLayoutChg chg="del">
          <pc:chgData name="GOMEZ, Paula" userId="c93cf399-3ed7-4230-9282-8831e3fe5ae7" providerId="ADAL" clId="{ABB261CB-BB51-42EE-9A7F-D20AAD7B3324}" dt="2023-06-06T09:44:24.361" v="27" actId="2696"/>
          <pc:sldLayoutMkLst>
            <pc:docMk/>
            <pc:sldMasterMk cId="0" sldId="2147483852"/>
            <pc:sldLayoutMk cId="1428578689" sldId="2147484444"/>
          </pc:sldLayoutMkLst>
        </pc:sldLayoutChg>
        <pc:sldLayoutChg chg="del">
          <pc:chgData name="GOMEZ, Paula" userId="c93cf399-3ed7-4230-9282-8831e3fe5ae7" providerId="ADAL" clId="{ABB261CB-BB51-42EE-9A7F-D20AAD7B3324}" dt="2023-06-06T09:44:24.369" v="28" actId="2696"/>
          <pc:sldLayoutMkLst>
            <pc:docMk/>
            <pc:sldMasterMk cId="0" sldId="2147483852"/>
            <pc:sldLayoutMk cId="669530372" sldId="2147484445"/>
          </pc:sldLayoutMkLst>
        </pc:sldLayoutChg>
        <pc:sldLayoutChg chg="del">
          <pc:chgData name="GOMEZ, Paula" userId="c93cf399-3ed7-4230-9282-8831e3fe5ae7" providerId="ADAL" clId="{ABB261CB-BB51-42EE-9A7F-D20AAD7B3324}" dt="2023-06-06T09:44:24.375" v="29" actId="2696"/>
          <pc:sldLayoutMkLst>
            <pc:docMk/>
            <pc:sldMasterMk cId="0" sldId="2147483852"/>
            <pc:sldLayoutMk cId="3337265681" sldId="2147484446"/>
          </pc:sldLayoutMkLst>
        </pc:sldLayoutChg>
        <pc:sldLayoutChg chg="del">
          <pc:chgData name="GOMEZ, Paula" userId="c93cf399-3ed7-4230-9282-8831e3fe5ae7" providerId="ADAL" clId="{ABB261CB-BB51-42EE-9A7F-D20AAD7B3324}" dt="2023-06-06T09:44:24.381" v="30" actId="2696"/>
          <pc:sldLayoutMkLst>
            <pc:docMk/>
            <pc:sldMasterMk cId="0" sldId="2147483852"/>
            <pc:sldLayoutMk cId="3750085789" sldId="2147484447"/>
          </pc:sldLayoutMkLst>
        </pc:sldLayoutChg>
        <pc:sldLayoutChg chg="del">
          <pc:chgData name="GOMEZ, Paula" userId="c93cf399-3ed7-4230-9282-8831e3fe5ae7" providerId="ADAL" clId="{ABB261CB-BB51-42EE-9A7F-D20AAD7B3324}" dt="2023-06-06T09:44:24.400" v="32" actId="2696"/>
          <pc:sldLayoutMkLst>
            <pc:docMk/>
            <pc:sldMasterMk cId="0" sldId="2147483852"/>
            <pc:sldLayoutMk cId="3971254921" sldId="2147484448"/>
          </pc:sldLayoutMkLst>
        </pc:sldLayoutChg>
        <pc:sldLayoutChg chg="del">
          <pc:chgData name="GOMEZ, Paula" userId="c93cf399-3ed7-4230-9282-8831e3fe5ae7" providerId="ADAL" clId="{ABB261CB-BB51-42EE-9A7F-D20AAD7B3324}" dt="2023-06-06T09:44:24.404" v="33" actId="2696"/>
          <pc:sldLayoutMkLst>
            <pc:docMk/>
            <pc:sldMasterMk cId="0" sldId="2147483852"/>
            <pc:sldLayoutMk cId="1382643621" sldId="2147484449"/>
          </pc:sldLayoutMkLst>
        </pc:sldLayoutChg>
        <pc:sldLayoutChg chg="del">
          <pc:chgData name="GOMEZ, Paula" userId="c93cf399-3ed7-4230-9282-8831e3fe5ae7" providerId="ADAL" clId="{ABB261CB-BB51-42EE-9A7F-D20AAD7B3324}" dt="2023-06-06T09:44:24.408" v="34" actId="2696"/>
          <pc:sldLayoutMkLst>
            <pc:docMk/>
            <pc:sldMasterMk cId="0" sldId="2147483852"/>
            <pc:sldLayoutMk cId="1219812800" sldId="2147484450"/>
          </pc:sldLayoutMkLst>
        </pc:sldLayoutChg>
        <pc:sldLayoutChg chg="del">
          <pc:chgData name="GOMEZ, Paula" userId="c93cf399-3ed7-4230-9282-8831e3fe5ae7" providerId="ADAL" clId="{ABB261CB-BB51-42EE-9A7F-D20AAD7B3324}" dt="2023-06-06T09:44:24.413" v="35" actId="2696"/>
          <pc:sldLayoutMkLst>
            <pc:docMk/>
            <pc:sldMasterMk cId="0" sldId="2147483852"/>
            <pc:sldLayoutMk cId="3166296996" sldId="2147484451"/>
          </pc:sldLayoutMkLst>
        </pc:sldLayoutChg>
        <pc:sldLayoutChg chg="del">
          <pc:chgData name="GOMEZ, Paula" userId="c93cf399-3ed7-4230-9282-8831e3fe5ae7" providerId="ADAL" clId="{ABB261CB-BB51-42EE-9A7F-D20AAD7B3324}" dt="2023-06-06T09:44:24.429" v="36" actId="2696"/>
          <pc:sldLayoutMkLst>
            <pc:docMk/>
            <pc:sldMasterMk cId="0" sldId="2147483852"/>
            <pc:sldLayoutMk cId="1545962925" sldId="2147484452"/>
          </pc:sldLayoutMkLst>
        </pc:sldLayoutChg>
        <pc:sldLayoutChg chg="del">
          <pc:chgData name="GOMEZ, Paula" userId="c93cf399-3ed7-4230-9282-8831e3fe5ae7" providerId="ADAL" clId="{ABB261CB-BB51-42EE-9A7F-D20AAD7B3324}" dt="2023-06-06T09:44:24.433" v="37" actId="2696"/>
          <pc:sldLayoutMkLst>
            <pc:docMk/>
            <pc:sldMasterMk cId="0" sldId="2147483852"/>
            <pc:sldLayoutMk cId="858669083" sldId="2147484453"/>
          </pc:sldLayoutMkLst>
        </pc:sldLayoutChg>
        <pc:sldLayoutChg chg="del">
          <pc:chgData name="GOMEZ, Paula" userId="c93cf399-3ed7-4230-9282-8831e3fe5ae7" providerId="ADAL" clId="{ABB261CB-BB51-42EE-9A7F-D20AAD7B3324}" dt="2023-06-06T09:44:24.436" v="38" actId="2696"/>
          <pc:sldLayoutMkLst>
            <pc:docMk/>
            <pc:sldMasterMk cId="0" sldId="2147483852"/>
            <pc:sldLayoutMk cId="3281381351" sldId="2147484454"/>
          </pc:sldLayoutMkLst>
        </pc:sldLayoutChg>
      </pc:sldMasterChg>
      <pc:sldMasterChg chg="del delSldLayout">
        <pc:chgData name="GOMEZ, Paula" userId="c93cf399-3ed7-4230-9282-8831e3fe5ae7" providerId="ADAL" clId="{ABB261CB-BB51-42EE-9A7F-D20AAD7B3324}" dt="2023-06-06T09:44:30.294" v="105" actId="2696"/>
        <pc:sldMasterMkLst>
          <pc:docMk/>
          <pc:sldMasterMk cId="19352866" sldId="2147483900"/>
        </pc:sldMasterMkLst>
        <pc:sldLayoutChg chg="del">
          <pc:chgData name="GOMEZ, Paula" userId="c93cf399-3ed7-4230-9282-8831e3fe5ae7" providerId="ADAL" clId="{ABB261CB-BB51-42EE-9A7F-D20AAD7B3324}" dt="2023-06-06T09:44:30.261" v="93" actId="2696"/>
          <pc:sldLayoutMkLst>
            <pc:docMk/>
            <pc:sldMasterMk cId="19352866" sldId="2147483900"/>
            <pc:sldLayoutMk cId="1828371406" sldId="2147483901"/>
          </pc:sldLayoutMkLst>
        </pc:sldLayoutChg>
        <pc:sldLayoutChg chg="del">
          <pc:chgData name="GOMEZ, Paula" userId="c93cf399-3ed7-4230-9282-8831e3fe5ae7" providerId="ADAL" clId="{ABB261CB-BB51-42EE-9A7F-D20AAD7B3324}" dt="2023-06-06T09:44:30.264" v="94" actId="2696"/>
          <pc:sldLayoutMkLst>
            <pc:docMk/>
            <pc:sldMasterMk cId="19352866" sldId="2147483900"/>
            <pc:sldLayoutMk cId="681889584" sldId="2147483902"/>
          </pc:sldLayoutMkLst>
        </pc:sldLayoutChg>
        <pc:sldLayoutChg chg="del">
          <pc:chgData name="GOMEZ, Paula" userId="c93cf399-3ed7-4230-9282-8831e3fe5ae7" providerId="ADAL" clId="{ABB261CB-BB51-42EE-9A7F-D20AAD7B3324}" dt="2023-06-06T09:44:30.267" v="95" actId="2696"/>
          <pc:sldLayoutMkLst>
            <pc:docMk/>
            <pc:sldMasterMk cId="19352866" sldId="2147483900"/>
            <pc:sldLayoutMk cId="2992809033" sldId="2147483903"/>
          </pc:sldLayoutMkLst>
        </pc:sldLayoutChg>
        <pc:sldLayoutChg chg="del">
          <pc:chgData name="GOMEZ, Paula" userId="c93cf399-3ed7-4230-9282-8831e3fe5ae7" providerId="ADAL" clId="{ABB261CB-BB51-42EE-9A7F-D20AAD7B3324}" dt="2023-06-06T09:44:30.270" v="96" actId="2696"/>
          <pc:sldLayoutMkLst>
            <pc:docMk/>
            <pc:sldMasterMk cId="19352866" sldId="2147483900"/>
            <pc:sldLayoutMk cId="2262953768" sldId="2147483904"/>
          </pc:sldLayoutMkLst>
        </pc:sldLayoutChg>
        <pc:sldLayoutChg chg="del">
          <pc:chgData name="GOMEZ, Paula" userId="c93cf399-3ed7-4230-9282-8831e3fe5ae7" providerId="ADAL" clId="{ABB261CB-BB51-42EE-9A7F-D20AAD7B3324}" dt="2023-06-06T09:44:30.273" v="97" actId="2696"/>
          <pc:sldLayoutMkLst>
            <pc:docMk/>
            <pc:sldMasterMk cId="19352866" sldId="2147483900"/>
            <pc:sldLayoutMk cId="3724336043" sldId="2147483905"/>
          </pc:sldLayoutMkLst>
        </pc:sldLayoutChg>
        <pc:sldLayoutChg chg="del">
          <pc:chgData name="GOMEZ, Paula" userId="c93cf399-3ed7-4230-9282-8831e3fe5ae7" providerId="ADAL" clId="{ABB261CB-BB51-42EE-9A7F-D20AAD7B3324}" dt="2023-06-06T09:44:30.275" v="98" actId="2696"/>
          <pc:sldLayoutMkLst>
            <pc:docMk/>
            <pc:sldMasterMk cId="19352866" sldId="2147483900"/>
            <pc:sldLayoutMk cId="2618931763" sldId="2147483906"/>
          </pc:sldLayoutMkLst>
        </pc:sldLayoutChg>
        <pc:sldLayoutChg chg="del">
          <pc:chgData name="GOMEZ, Paula" userId="c93cf399-3ed7-4230-9282-8831e3fe5ae7" providerId="ADAL" clId="{ABB261CB-BB51-42EE-9A7F-D20AAD7B3324}" dt="2023-06-06T09:44:30.278" v="99" actId="2696"/>
          <pc:sldLayoutMkLst>
            <pc:docMk/>
            <pc:sldMasterMk cId="19352866" sldId="2147483900"/>
            <pc:sldLayoutMk cId="3736837534" sldId="2147483907"/>
          </pc:sldLayoutMkLst>
        </pc:sldLayoutChg>
        <pc:sldLayoutChg chg="del">
          <pc:chgData name="GOMEZ, Paula" userId="c93cf399-3ed7-4230-9282-8831e3fe5ae7" providerId="ADAL" clId="{ABB261CB-BB51-42EE-9A7F-D20AAD7B3324}" dt="2023-06-06T09:44:30.280" v="100" actId="2696"/>
          <pc:sldLayoutMkLst>
            <pc:docMk/>
            <pc:sldMasterMk cId="19352866" sldId="2147483900"/>
            <pc:sldLayoutMk cId="1063752375" sldId="2147483908"/>
          </pc:sldLayoutMkLst>
        </pc:sldLayoutChg>
        <pc:sldLayoutChg chg="del">
          <pc:chgData name="GOMEZ, Paula" userId="c93cf399-3ed7-4230-9282-8831e3fe5ae7" providerId="ADAL" clId="{ABB261CB-BB51-42EE-9A7F-D20AAD7B3324}" dt="2023-06-06T09:44:30.283" v="101" actId="2696"/>
          <pc:sldLayoutMkLst>
            <pc:docMk/>
            <pc:sldMasterMk cId="19352866" sldId="2147483900"/>
            <pc:sldLayoutMk cId="126808772" sldId="2147483909"/>
          </pc:sldLayoutMkLst>
        </pc:sldLayoutChg>
        <pc:sldLayoutChg chg="del">
          <pc:chgData name="GOMEZ, Paula" userId="c93cf399-3ed7-4230-9282-8831e3fe5ae7" providerId="ADAL" clId="{ABB261CB-BB51-42EE-9A7F-D20AAD7B3324}" dt="2023-06-06T09:44:30.286" v="102" actId="2696"/>
          <pc:sldLayoutMkLst>
            <pc:docMk/>
            <pc:sldMasterMk cId="19352866" sldId="2147483900"/>
            <pc:sldLayoutMk cId="3625509648" sldId="2147483910"/>
          </pc:sldLayoutMkLst>
        </pc:sldLayoutChg>
        <pc:sldLayoutChg chg="del">
          <pc:chgData name="GOMEZ, Paula" userId="c93cf399-3ed7-4230-9282-8831e3fe5ae7" providerId="ADAL" clId="{ABB261CB-BB51-42EE-9A7F-D20AAD7B3324}" dt="2023-06-06T09:44:30.288" v="103" actId="2696"/>
          <pc:sldLayoutMkLst>
            <pc:docMk/>
            <pc:sldMasterMk cId="19352866" sldId="2147483900"/>
            <pc:sldLayoutMk cId="2598386979" sldId="2147483911"/>
          </pc:sldLayoutMkLst>
        </pc:sldLayoutChg>
        <pc:sldLayoutChg chg="del">
          <pc:chgData name="GOMEZ, Paula" userId="c93cf399-3ed7-4230-9282-8831e3fe5ae7" providerId="ADAL" clId="{ABB261CB-BB51-42EE-9A7F-D20AAD7B3324}" dt="2023-06-06T09:44:30.291" v="104" actId="2696"/>
          <pc:sldLayoutMkLst>
            <pc:docMk/>
            <pc:sldMasterMk cId="19352866" sldId="2147483900"/>
            <pc:sldLayoutMk cId="4018426610" sldId="2147483912"/>
          </pc:sldLayoutMkLst>
        </pc:sldLayoutChg>
      </pc:sldMasterChg>
      <pc:sldMasterChg chg="del delSldLayout">
        <pc:chgData name="GOMEZ, Paula" userId="c93cf399-3ed7-4230-9282-8831e3fe5ae7" providerId="ADAL" clId="{ABB261CB-BB51-42EE-9A7F-D20AAD7B3324}" dt="2023-06-06T09:44:29.209" v="92" actId="2696"/>
        <pc:sldMasterMkLst>
          <pc:docMk/>
          <pc:sldMasterMk cId="19352866" sldId="2147484305"/>
        </pc:sldMasterMkLst>
        <pc:sldLayoutChg chg="del">
          <pc:chgData name="GOMEZ, Paula" userId="c93cf399-3ed7-4230-9282-8831e3fe5ae7" providerId="ADAL" clId="{ABB261CB-BB51-42EE-9A7F-D20AAD7B3324}" dt="2023-06-06T09:44:29.173" v="79" actId="2696"/>
          <pc:sldLayoutMkLst>
            <pc:docMk/>
            <pc:sldMasterMk cId="19352866" sldId="2147484305"/>
            <pc:sldLayoutMk cId="1828371406" sldId="2147484306"/>
          </pc:sldLayoutMkLst>
        </pc:sldLayoutChg>
        <pc:sldLayoutChg chg="del">
          <pc:chgData name="GOMEZ, Paula" userId="c93cf399-3ed7-4230-9282-8831e3fe5ae7" providerId="ADAL" clId="{ABB261CB-BB51-42EE-9A7F-D20AAD7B3324}" dt="2023-06-06T09:44:29.176" v="80" actId="2696"/>
          <pc:sldLayoutMkLst>
            <pc:docMk/>
            <pc:sldMasterMk cId="19352866" sldId="2147484305"/>
            <pc:sldLayoutMk cId="681889584" sldId="2147484307"/>
          </pc:sldLayoutMkLst>
        </pc:sldLayoutChg>
        <pc:sldLayoutChg chg="del">
          <pc:chgData name="GOMEZ, Paula" userId="c93cf399-3ed7-4230-9282-8831e3fe5ae7" providerId="ADAL" clId="{ABB261CB-BB51-42EE-9A7F-D20AAD7B3324}" dt="2023-06-06T09:44:29.179" v="81" actId="2696"/>
          <pc:sldLayoutMkLst>
            <pc:docMk/>
            <pc:sldMasterMk cId="19352866" sldId="2147484305"/>
            <pc:sldLayoutMk cId="2992809033" sldId="2147484308"/>
          </pc:sldLayoutMkLst>
        </pc:sldLayoutChg>
        <pc:sldLayoutChg chg="del">
          <pc:chgData name="GOMEZ, Paula" userId="c93cf399-3ed7-4230-9282-8831e3fe5ae7" providerId="ADAL" clId="{ABB261CB-BB51-42EE-9A7F-D20AAD7B3324}" dt="2023-06-06T09:44:29.182" v="82" actId="2696"/>
          <pc:sldLayoutMkLst>
            <pc:docMk/>
            <pc:sldMasterMk cId="19352866" sldId="2147484305"/>
            <pc:sldLayoutMk cId="2262953768" sldId="2147484309"/>
          </pc:sldLayoutMkLst>
        </pc:sldLayoutChg>
        <pc:sldLayoutChg chg="del">
          <pc:chgData name="GOMEZ, Paula" userId="c93cf399-3ed7-4230-9282-8831e3fe5ae7" providerId="ADAL" clId="{ABB261CB-BB51-42EE-9A7F-D20AAD7B3324}" dt="2023-06-06T09:44:29.186" v="83" actId="2696"/>
          <pc:sldLayoutMkLst>
            <pc:docMk/>
            <pc:sldMasterMk cId="19352866" sldId="2147484305"/>
            <pc:sldLayoutMk cId="3724336043" sldId="2147484310"/>
          </pc:sldLayoutMkLst>
        </pc:sldLayoutChg>
        <pc:sldLayoutChg chg="del">
          <pc:chgData name="GOMEZ, Paula" userId="c93cf399-3ed7-4230-9282-8831e3fe5ae7" providerId="ADAL" clId="{ABB261CB-BB51-42EE-9A7F-D20AAD7B3324}" dt="2023-06-06T09:44:29.188" v="84" actId="2696"/>
          <pc:sldLayoutMkLst>
            <pc:docMk/>
            <pc:sldMasterMk cId="19352866" sldId="2147484305"/>
            <pc:sldLayoutMk cId="2618931763" sldId="2147484311"/>
          </pc:sldLayoutMkLst>
        </pc:sldLayoutChg>
        <pc:sldLayoutChg chg="del">
          <pc:chgData name="GOMEZ, Paula" userId="c93cf399-3ed7-4230-9282-8831e3fe5ae7" providerId="ADAL" clId="{ABB261CB-BB51-42EE-9A7F-D20AAD7B3324}" dt="2023-06-06T09:44:29.191" v="85" actId="2696"/>
          <pc:sldLayoutMkLst>
            <pc:docMk/>
            <pc:sldMasterMk cId="19352866" sldId="2147484305"/>
            <pc:sldLayoutMk cId="3736837534" sldId="2147484312"/>
          </pc:sldLayoutMkLst>
        </pc:sldLayoutChg>
        <pc:sldLayoutChg chg="del">
          <pc:chgData name="GOMEZ, Paula" userId="c93cf399-3ed7-4230-9282-8831e3fe5ae7" providerId="ADAL" clId="{ABB261CB-BB51-42EE-9A7F-D20AAD7B3324}" dt="2023-06-06T09:44:29.193" v="86" actId="2696"/>
          <pc:sldLayoutMkLst>
            <pc:docMk/>
            <pc:sldMasterMk cId="19352866" sldId="2147484305"/>
            <pc:sldLayoutMk cId="1063752375" sldId="2147484313"/>
          </pc:sldLayoutMkLst>
        </pc:sldLayoutChg>
        <pc:sldLayoutChg chg="del">
          <pc:chgData name="GOMEZ, Paula" userId="c93cf399-3ed7-4230-9282-8831e3fe5ae7" providerId="ADAL" clId="{ABB261CB-BB51-42EE-9A7F-D20AAD7B3324}" dt="2023-06-06T09:44:29.195" v="87" actId="2696"/>
          <pc:sldLayoutMkLst>
            <pc:docMk/>
            <pc:sldMasterMk cId="19352866" sldId="2147484305"/>
            <pc:sldLayoutMk cId="126808772" sldId="2147484314"/>
          </pc:sldLayoutMkLst>
        </pc:sldLayoutChg>
        <pc:sldLayoutChg chg="del">
          <pc:chgData name="GOMEZ, Paula" userId="c93cf399-3ed7-4230-9282-8831e3fe5ae7" providerId="ADAL" clId="{ABB261CB-BB51-42EE-9A7F-D20AAD7B3324}" dt="2023-06-06T09:44:29.198" v="88" actId="2696"/>
          <pc:sldLayoutMkLst>
            <pc:docMk/>
            <pc:sldMasterMk cId="19352866" sldId="2147484305"/>
            <pc:sldLayoutMk cId="3625509648" sldId="2147484315"/>
          </pc:sldLayoutMkLst>
        </pc:sldLayoutChg>
        <pc:sldLayoutChg chg="del">
          <pc:chgData name="GOMEZ, Paula" userId="c93cf399-3ed7-4230-9282-8831e3fe5ae7" providerId="ADAL" clId="{ABB261CB-BB51-42EE-9A7F-D20AAD7B3324}" dt="2023-06-06T09:44:29.201" v="89" actId="2696"/>
          <pc:sldLayoutMkLst>
            <pc:docMk/>
            <pc:sldMasterMk cId="19352866" sldId="2147484305"/>
            <pc:sldLayoutMk cId="2598386979" sldId="2147484316"/>
          </pc:sldLayoutMkLst>
        </pc:sldLayoutChg>
        <pc:sldLayoutChg chg="del">
          <pc:chgData name="GOMEZ, Paula" userId="c93cf399-3ed7-4230-9282-8831e3fe5ae7" providerId="ADAL" clId="{ABB261CB-BB51-42EE-9A7F-D20AAD7B3324}" dt="2023-06-06T09:44:29.203" v="90" actId="2696"/>
          <pc:sldLayoutMkLst>
            <pc:docMk/>
            <pc:sldMasterMk cId="19352866" sldId="2147484305"/>
            <pc:sldLayoutMk cId="4018426610" sldId="2147484317"/>
          </pc:sldLayoutMkLst>
        </pc:sldLayoutChg>
        <pc:sldLayoutChg chg="del">
          <pc:chgData name="GOMEZ, Paula" userId="c93cf399-3ed7-4230-9282-8831e3fe5ae7" providerId="ADAL" clId="{ABB261CB-BB51-42EE-9A7F-D20AAD7B3324}" dt="2023-06-06T09:44:29.205" v="91" actId="2696"/>
          <pc:sldLayoutMkLst>
            <pc:docMk/>
            <pc:sldMasterMk cId="19352866" sldId="2147484305"/>
            <pc:sldLayoutMk cId="1591940078" sldId="2147484318"/>
          </pc:sldLayoutMkLst>
        </pc:sldLayoutChg>
      </pc:sldMasterChg>
      <pc:sldMasterChg chg="del delSldLayout">
        <pc:chgData name="GOMEZ, Paula" userId="c93cf399-3ed7-4230-9282-8831e3fe5ae7" providerId="ADAL" clId="{ABB261CB-BB51-42EE-9A7F-D20AAD7B3324}" dt="2023-06-06T09:44:26.785" v="64" actId="2696"/>
        <pc:sldMasterMkLst>
          <pc:docMk/>
          <pc:sldMasterMk cId="1533177493" sldId="2147484467"/>
        </pc:sldMasterMkLst>
        <pc:sldLayoutChg chg="del">
          <pc:chgData name="GOMEZ, Paula" userId="c93cf399-3ed7-4230-9282-8831e3fe5ae7" providerId="ADAL" clId="{ABB261CB-BB51-42EE-9A7F-D20AAD7B3324}" dt="2023-06-06T09:44:26.780" v="63" actId="2696"/>
          <pc:sldLayoutMkLst>
            <pc:docMk/>
            <pc:sldMasterMk cId="1533177493" sldId="2147484467"/>
            <pc:sldLayoutMk cId="1591940078" sldId="2147483784"/>
          </pc:sldLayoutMkLst>
        </pc:sldLayoutChg>
        <pc:sldLayoutChg chg="del">
          <pc:chgData name="GOMEZ, Paula" userId="c93cf399-3ed7-4230-9282-8831e3fe5ae7" providerId="ADAL" clId="{ABB261CB-BB51-42EE-9A7F-D20AAD7B3324}" dt="2023-06-06T09:44:26.751" v="57" actId="2696"/>
          <pc:sldLayoutMkLst>
            <pc:docMk/>
            <pc:sldMasterMk cId="1533177493" sldId="2147484467"/>
            <pc:sldLayoutMk cId="3274238434" sldId="2147483786"/>
          </pc:sldLayoutMkLst>
        </pc:sldLayoutChg>
        <pc:sldLayoutChg chg="del">
          <pc:chgData name="GOMEZ, Paula" userId="c93cf399-3ed7-4230-9282-8831e3fe5ae7" providerId="ADAL" clId="{ABB261CB-BB51-42EE-9A7F-D20AAD7B3324}" dt="2023-06-06T09:44:26.719" v="52" actId="2696"/>
          <pc:sldLayoutMkLst>
            <pc:docMk/>
            <pc:sldMasterMk cId="1533177493" sldId="2147484467"/>
            <pc:sldLayoutMk cId="681889584" sldId="2147483795"/>
          </pc:sldLayoutMkLst>
        </pc:sldLayoutChg>
        <pc:sldLayoutChg chg="del">
          <pc:chgData name="GOMEZ, Paula" userId="c93cf399-3ed7-4230-9282-8831e3fe5ae7" providerId="ADAL" clId="{ABB261CB-BB51-42EE-9A7F-D20AAD7B3324}" dt="2023-06-06T09:44:26.711" v="51" actId="2696"/>
          <pc:sldLayoutMkLst>
            <pc:docMk/>
            <pc:sldMasterMk cId="1533177493" sldId="2147484467"/>
            <pc:sldLayoutMk cId="1828371406" sldId="2147484288"/>
          </pc:sldLayoutMkLst>
        </pc:sldLayoutChg>
        <pc:sldLayoutChg chg="del">
          <pc:chgData name="GOMEZ, Paula" userId="c93cf399-3ed7-4230-9282-8831e3fe5ae7" providerId="ADAL" clId="{ABB261CB-BB51-42EE-9A7F-D20AAD7B3324}" dt="2023-06-06T09:44:26.735" v="54" actId="2696"/>
          <pc:sldLayoutMkLst>
            <pc:docMk/>
            <pc:sldMasterMk cId="1533177493" sldId="2147484467"/>
            <pc:sldLayoutMk cId="2262953768" sldId="2147484290"/>
          </pc:sldLayoutMkLst>
        </pc:sldLayoutChg>
        <pc:sldLayoutChg chg="del">
          <pc:chgData name="GOMEZ, Paula" userId="c93cf399-3ed7-4230-9282-8831e3fe5ae7" providerId="ADAL" clId="{ABB261CB-BB51-42EE-9A7F-D20AAD7B3324}" dt="2023-06-06T09:44:26.731" v="53" actId="2696"/>
          <pc:sldLayoutMkLst>
            <pc:docMk/>
            <pc:sldMasterMk cId="1533177493" sldId="2147484467"/>
            <pc:sldLayoutMk cId="978302285" sldId="2147484468"/>
          </pc:sldLayoutMkLst>
        </pc:sldLayoutChg>
        <pc:sldLayoutChg chg="del">
          <pc:chgData name="GOMEZ, Paula" userId="c93cf399-3ed7-4230-9282-8831e3fe5ae7" providerId="ADAL" clId="{ABB261CB-BB51-42EE-9A7F-D20AAD7B3324}" dt="2023-06-06T09:44:26.739" v="55" actId="2696"/>
          <pc:sldLayoutMkLst>
            <pc:docMk/>
            <pc:sldMasterMk cId="1533177493" sldId="2147484467"/>
            <pc:sldLayoutMk cId="238172258" sldId="2147484469"/>
          </pc:sldLayoutMkLst>
        </pc:sldLayoutChg>
        <pc:sldLayoutChg chg="del">
          <pc:chgData name="GOMEZ, Paula" userId="c93cf399-3ed7-4230-9282-8831e3fe5ae7" providerId="ADAL" clId="{ABB261CB-BB51-42EE-9A7F-D20AAD7B3324}" dt="2023-06-06T09:44:26.747" v="56" actId="2696"/>
          <pc:sldLayoutMkLst>
            <pc:docMk/>
            <pc:sldMasterMk cId="1533177493" sldId="2147484467"/>
            <pc:sldLayoutMk cId="1249561604" sldId="2147484470"/>
          </pc:sldLayoutMkLst>
        </pc:sldLayoutChg>
        <pc:sldLayoutChg chg="del">
          <pc:chgData name="GOMEZ, Paula" userId="c93cf399-3ed7-4230-9282-8831e3fe5ae7" providerId="ADAL" clId="{ABB261CB-BB51-42EE-9A7F-D20AAD7B3324}" dt="2023-06-06T09:44:26.754" v="58" actId="2696"/>
          <pc:sldLayoutMkLst>
            <pc:docMk/>
            <pc:sldMasterMk cId="1533177493" sldId="2147484467"/>
            <pc:sldLayoutMk cId="1709348663" sldId="2147484471"/>
          </pc:sldLayoutMkLst>
        </pc:sldLayoutChg>
        <pc:sldLayoutChg chg="del">
          <pc:chgData name="GOMEZ, Paula" userId="c93cf399-3ed7-4230-9282-8831e3fe5ae7" providerId="ADAL" clId="{ABB261CB-BB51-42EE-9A7F-D20AAD7B3324}" dt="2023-06-06T09:44:26.757" v="59" actId="2696"/>
          <pc:sldLayoutMkLst>
            <pc:docMk/>
            <pc:sldMasterMk cId="1533177493" sldId="2147484467"/>
            <pc:sldLayoutMk cId="1829951430" sldId="2147484472"/>
          </pc:sldLayoutMkLst>
        </pc:sldLayoutChg>
        <pc:sldLayoutChg chg="del">
          <pc:chgData name="GOMEZ, Paula" userId="c93cf399-3ed7-4230-9282-8831e3fe5ae7" providerId="ADAL" clId="{ABB261CB-BB51-42EE-9A7F-D20AAD7B3324}" dt="2023-06-06T09:44:26.764" v="60" actId="2696"/>
          <pc:sldLayoutMkLst>
            <pc:docMk/>
            <pc:sldMasterMk cId="1533177493" sldId="2147484467"/>
            <pc:sldLayoutMk cId="1688008712" sldId="2147484473"/>
          </pc:sldLayoutMkLst>
        </pc:sldLayoutChg>
        <pc:sldLayoutChg chg="del">
          <pc:chgData name="GOMEZ, Paula" userId="c93cf399-3ed7-4230-9282-8831e3fe5ae7" providerId="ADAL" clId="{ABB261CB-BB51-42EE-9A7F-D20AAD7B3324}" dt="2023-06-06T09:44:26.768" v="61" actId="2696"/>
          <pc:sldLayoutMkLst>
            <pc:docMk/>
            <pc:sldMasterMk cId="1533177493" sldId="2147484467"/>
            <pc:sldLayoutMk cId="320231954" sldId="2147484474"/>
          </pc:sldLayoutMkLst>
        </pc:sldLayoutChg>
        <pc:sldLayoutChg chg="del">
          <pc:chgData name="GOMEZ, Paula" userId="c93cf399-3ed7-4230-9282-8831e3fe5ae7" providerId="ADAL" clId="{ABB261CB-BB51-42EE-9A7F-D20AAD7B3324}" dt="2023-06-06T09:44:26.771" v="62" actId="2696"/>
          <pc:sldLayoutMkLst>
            <pc:docMk/>
            <pc:sldMasterMk cId="1533177493" sldId="2147484467"/>
            <pc:sldLayoutMk cId="466926821" sldId="2147484475"/>
          </pc:sldLayoutMkLst>
        </pc:sldLayoutChg>
      </pc:sldMasterChg>
      <pc:sldMasterChg chg="del delSldLayout">
        <pc:chgData name="GOMEZ, Paula" userId="c93cf399-3ed7-4230-9282-8831e3fe5ae7" providerId="ADAL" clId="{ABB261CB-BB51-42EE-9A7F-D20AAD7B3324}" dt="2023-06-06T09:44:27.841" v="78" actId="2696"/>
        <pc:sldMasterMkLst>
          <pc:docMk/>
          <pc:sldMasterMk cId="19352866" sldId="2147484477"/>
        </pc:sldMasterMkLst>
        <pc:sldLayoutChg chg="del">
          <pc:chgData name="GOMEZ, Paula" userId="c93cf399-3ed7-4230-9282-8831e3fe5ae7" providerId="ADAL" clId="{ABB261CB-BB51-42EE-9A7F-D20AAD7B3324}" dt="2023-06-06T09:44:27.798" v="66" actId="2696"/>
          <pc:sldLayoutMkLst>
            <pc:docMk/>
            <pc:sldMasterMk cId="19352866" sldId="2147484477"/>
            <pc:sldLayoutMk cId="681889584" sldId="2147483783"/>
          </pc:sldLayoutMkLst>
        </pc:sldLayoutChg>
        <pc:sldLayoutChg chg="del">
          <pc:chgData name="GOMEZ, Paula" userId="c93cf399-3ed7-4230-9282-8831e3fe5ae7" providerId="ADAL" clId="{ABB261CB-BB51-42EE-9A7F-D20AAD7B3324}" dt="2023-06-06T09:44:27.791" v="65" actId="2696"/>
          <pc:sldLayoutMkLst>
            <pc:docMk/>
            <pc:sldMasterMk cId="19352866" sldId="2147484477"/>
            <pc:sldLayoutMk cId="1828371406" sldId="2147484478"/>
          </pc:sldLayoutMkLst>
        </pc:sldLayoutChg>
        <pc:sldLayoutChg chg="del">
          <pc:chgData name="GOMEZ, Paula" userId="c93cf399-3ed7-4230-9282-8831e3fe5ae7" providerId="ADAL" clId="{ABB261CB-BB51-42EE-9A7F-D20AAD7B3324}" dt="2023-06-06T09:44:27.805" v="67" actId="2696"/>
          <pc:sldLayoutMkLst>
            <pc:docMk/>
            <pc:sldMasterMk cId="19352866" sldId="2147484477"/>
            <pc:sldLayoutMk cId="2992809033" sldId="2147484480"/>
          </pc:sldLayoutMkLst>
        </pc:sldLayoutChg>
        <pc:sldLayoutChg chg="del">
          <pc:chgData name="GOMEZ, Paula" userId="c93cf399-3ed7-4230-9282-8831e3fe5ae7" providerId="ADAL" clId="{ABB261CB-BB51-42EE-9A7F-D20AAD7B3324}" dt="2023-06-06T09:44:27.814" v="69" actId="2696"/>
          <pc:sldLayoutMkLst>
            <pc:docMk/>
            <pc:sldMasterMk cId="19352866" sldId="2147484477"/>
            <pc:sldLayoutMk cId="2262953768" sldId="2147484481"/>
          </pc:sldLayoutMkLst>
        </pc:sldLayoutChg>
        <pc:sldLayoutChg chg="del">
          <pc:chgData name="GOMEZ, Paula" userId="c93cf399-3ed7-4230-9282-8831e3fe5ae7" providerId="ADAL" clId="{ABB261CB-BB51-42EE-9A7F-D20AAD7B3324}" dt="2023-06-06T09:44:27.818" v="70" actId="2696"/>
          <pc:sldLayoutMkLst>
            <pc:docMk/>
            <pc:sldMasterMk cId="19352866" sldId="2147484477"/>
            <pc:sldLayoutMk cId="3724336043" sldId="2147484482"/>
          </pc:sldLayoutMkLst>
        </pc:sldLayoutChg>
        <pc:sldLayoutChg chg="del">
          <pc:chgData name="GOMEZ, Paula" userId="c93cf399-3ed7-4230-9282-8831e3fe5ae7" providerId="ADAL" clId="{ABB261CB-BB51-42EE-9A7F-D20AAD7B3324}" dt="2023-06-06T09:44:27.821" v="71" actId="2696"/>
          <pc:sldLayoutMkLst>
            <pc:docMk/>
            <pc:sldMasterMk cId="19352866" sldId="2147484477"/>
            <pc:sldLayoutMk cId="2618931763" sldId="2147484483"/>
          </pc:sldLayoutMkLst>
        </pc:sldLayoutChg>
        <pc:sldLayoutChg chg="del">
          <pc:chgData name="GOMEZ, Paula" userId="c93cf399-3ed7-4230-9282-8831e3fe5ae7" providerId="ADAL" clId="{ABB261CB-BB51-42EE-9A7F-D20AAD7B3324}" dt="2023-06-06T09:44:27.823" v="72" actId="2696"/>
          <pc:sldLayoutMkLst>
            <pc:docMk/>
            <pc:sldMasterMk cId="19352866" sldId="2147484477"/>
            <pc:sldLayoutMk cId="3736837534" sldId="2147484484"/>
          </pc:sldLayoutMkLst>
        </pc:sldLayoutChg>
        <pc:sldLayoutChg chg="del">
          <pc:chgData name="GOMEZ, Paula" userId="c93cf399-3ed7-4230-9282-8831e3fe5ae7" providerId="ADAL" clId="{ABB261CB-BB51-42EE-9A7F-D20AAD7B3324}" dt="2023-06-06T09:44:27.825" v="73" actId="2696"/>
          <pc:sldLayoutMkLst>
            <pc:docMk/>
            <pc:sldMasterMk cId="19352866" sldId="2147484477"/>
            <pc:sldLayoutMk cId="1063752375" sldId="2147484485"/>
          </pc:sldLayoutMkLst>
        </pc:sldLayoutChg>
        <pc:sldLayoutChg chg="del">
          <pc:chgData name="GOMEZ, Paula" userId="c93cf399-3ed7-4230-9282-8831e3fe5ae7" providerId="ADAL" clId="{ABB261CB-BB51-42EE-9A7F-D20AAD7B3324}" dt="2023-06-06T09:44:27.827" v="74" actId="2696"/>
          <pc:sldLayoutMkLst>
            <pc:docMk/>
            <pc:sldMasterMk cId="19352866" sldId="2147484477"/>
            <pc:sldLayoutMk cId="126808772" sldId="2147484486"/>
          </pc:sldLayoutMkLst>
        </pc:sldLayoutChg>
        <pc:sldLayoutChg chg="del">
          <pc:chgData name="GOMEZ, Paula" userId="c93cf399-3ed7-4230-9282-8831e3fe5ae7" providerId="ADAL" clId="{ABB261CB-BB51-42EE-9A7F-D20AAD7B3324}" dt="2023-06-06T09:44:27.830" v="75" actId="2696"/>
          <pc:sldLayoutMkLst>
            <pc:docMk/>
            <pc:sldMasterMk cId="19352866" sldId="2147484477"/>
            <pc:sldLayoutMk cId="3625509648" sldId="2147484487"/>
          </pc:sldLayoutMkLst>
        </pc:sldLayoutChg>
        <pc:sldLayoutChg chg="del">
          <pc:chgData name="GOMEZ, Paula" userId="c93cf399-3ed7-4230-9282-8831e3fe5ae7" providerId="ADAL" clId="{ABB261CB-BB51-42EE-9A7F-D20AAD7B3324}" dt="2023-06-06T09:44:27.834" v="76" actId="2696"/>
          <pc:sldLayoutMkLst>
            <pc:docMk/>
            <pc:sldMasterMk cId="19352866" sldId="2147484477"/>
            <pc:sldLayoutMk cId="2598386979" sldId="2147484488"/>
          </pc:sldLayoutMkLst>
        </pc:sldLayoutChg>
        <pc:sldLayoutChg chg="del">
          <pc:chgData name="GOMEZ, Paula" userId="c93cf399-3ed7-4230-9282-8831e3fe5ae7" providerId="ADAL" clId="{ABB261CB-BB51-42EE-9A7F-D20AAD7B3324}" dt="2023-06-06T09:44:27.837" v="77" actId="2696"/>
          <pc:sldLayoutMkLst>
            <pc:docMk/>
            <pc:sldMasterMk cId="19352866" sldId="2147484477"/>
            <pc:sldLayoutMk cId="4018426610" sldId="2147484489"/>
          </pc:sldLayoutMkLst>
        </pc:sldLayoutChg>
        <pc:sldLayoutChg chg="del">
          <pc:chgData name="GOMEZ, Paula" userId="c93cf399-3ed7-4230-9282-8831e3fe5ae7" providerId="ADAL" clId="{ABB261CB-BB51-42EE-9A7F-D20AAD7B3324}" dt="2023-06-06T09:44:27.810" v="68" actId="2696"/>
          <pc:sldLayoutMkLst>
            <pc:docMk/>
            <pc:sldMasterMk cId="19352866" sldId="2147484477"/>
            <pc:sldLayoutMk cId="2262953768" sldId="2147484844"/>
          </pc:sldLayoutMkLst>
        </pc:sldLayoutChg>
      </pc:sldMasterChg>
      <pc:sldMasterChg chg="addSp delSp modSp mod delSldLayout modSldLayout">
        <pc:chgData name="GOMEZ, Paula" userId="c93cf399-3ed7-4230-9282-8831e3fe5ae7" providerId="ADAL" clId="{ABB261CB-BB51-42EE-9A7F-D20AAD7B3324}" dt="2023-06-06T10:09:30.655" v="403"/>
        <pc:sldMasterMkLst>
          <pc:docMk/>
          <pc:sldMasterMk cId="2707079199" sldId="2147484845"/>
        </pc:sldMasterMkLst>
        <pc:picChg chg="del">
          <ac:chgData name="GOMEZ, Paula" userId="c93cf399-3ed7-4230-9282-8831e3fe5ae7" providerId="ADAL" clId="{ABB261CB-BB51-42EE-9A7F-D20AAD7B3324}" dt="2023-06-06T09:47:34.129" v="119" actId="478"/>
          <ac:picMkLst>
            <pc:docMk/>
            <pc:sldMasterMk cId="2707079199" sldId="2147484845"/>
            <ac:picMk id="3" creationId="{00000000-0000-0000-0000-000000000000}"/>
          </ac:picMkLst>
        </pc:picChg>
        <pc:picChg chg="del">
          <ac:chgData name="GOMEZ, Paula" userId="c93cf399-3ed7-4230-9282-8831e3fe5ae7" providerId="ADAL" clId="{ABB261CB-BB51-42EE-9A7F-D20AAD7B3324}" dt="2023-06-06T10:09:30.127" v="402" actId="478"/>
          <ac:picMkLst>
            <pc:docMk/>
            <pc:sldMasterMk cId="2707079199" sldId="2147484845"/>
            <ac:picMk id="4" creationId="{00000000-0000-0000-0000-000000000000}"/>
          </ac:picMkLst>
        </pc:picChg>
        <pc:picChg chg="add mod">
          <ac:chgData name="GOMEZ, Paula" userId="c93cf399-3ed7-4230-9282-8831e3fe5ae7" providerId="ADAL" clId="{ABB261CB-BB51-42EE-9A7F-D20AAD7B3324}" dt="2023-06-06T09:47:35.500" v="120"/>
          <ac:picMkLst>
            <pc:docMk/>
            <pc:sldMasterMk cId="2707079199" sldId="2147484845"/>
            <ac:picMk id="13" creationId="{90CD32AC-49FD-4093-BA75-62AAB88DED46}"/>
          </ac:picMkLst>
        </pc:picChg>
        <pc:picChg chg="add mod">
          <ac:chgData name="GOMEZ, Paula" userId="c93cf399-3ed7-4230-9282-8831e3fe5ae7" providerId="ADAL" clId="{ABB261CB-BB51-42EE-9A7F-D20AAD7B3324}" dt="2023-06-06T10:09:30.655" v="403"/>
          <ac:picMkLst>
            <pc:docMk/>
            <pc:sldMasterMk cId="2707079199" sldId="2147484845"/>
            <ac:picMk id="14" creationId="{5FDCEB07-42CA-45D5-BE2A-E6520AEC9CD1}"/>
          </ac:picMkLst>
        </pc:picChg>
        <pc:sldLayoutChg chg="addSp delSp modSp mod">
          <pc:chgData name="GOMEZ, Paula" userId="c93cf399-3ed7-4230-9282-8831e3fe5ae7" providerId="ADAL" clId="{ABB261CB-BB51-42EE-9A7F-D20AAD7B3324}" dt="2023-06-06T10:09:26.870" v="401"/>
          <pc:sldLayoutMkLst>
            <pc:docMk/>
            <pc:sldMasterMk cId="2707079199" sldId="2147484845"/>
            <pc:sldLayoutMk cId="1440326816" sldId="2147484846"/>
          </pc:sldLayoutMkLst>
          <pc:picChg chg="add del mod">
            <ac:chgData name="GOMEZ, Paula" userId="c93cf399-3ed7-4230-9282-8831e3fe5ae7" providerId="ADAL" clId="{ABB261CB-BB51-42EE-9A7F-D20AAD7B3324}" dt="2023-06-06T09:50:51.020" v="148" actId="478"/>
            <ac:picMkLst>
              <pc:docMk/>
              <pc:sldMasterMk cId="2707079199" sldId="2147484845"/>
              <pc:sldLayoutMk cId="1440326816" sldId="2147484846"/>
              <ac:picMk id="13" creationId="{9D276DCB-E911-4DB0-AFF2-BF206014BD18}"/>
            </ac:picMkLst>
          </pc:picChg>
          <pc:picChg chg="add mod">
            <ac:chgData name="GOMEZ, Paula" userId="c93cf399-3ed7-4230-9282-8831e3fe5ae7" providerId="ADAL" clId="{ABB261CB-BB51-42EE-9A7F-D20AAD7B3324}" dt="2023-06-06T09:50:54.604" v="150"/>
            <ac:picMkLst>
              <pc:docMk/>
              <pc:sldMasterMk cId="2707079199" sldId="2147484845"/>
              <pc:sldLayoutMk cId="1440326816" sldId="2147484846"/>
              <ac:picMk id="14" creationId="{0B5347E0-5649-4B24-AB60-A78D8BB478AF}"/>
            </ac:picMkLst>
          </pc:picChg>
          <pc:picChg chg="add mod">
            <ac:chgData name="GOMEZ, Paula" userId="c93cf399-3ed7-4230-9282-8831e3fe5ae7" providerId="ADAL" clId="{ABB261CB-BB51-42EE-9A7F-D20AAD7B3324}" dt="2023-06-06T10:09:26.870" v="401"/>
            <ac:picMkLst>
              <pc:docMk/>
              <pc:sldMasterMk cId="2707079199" sldId="2147484845"/>
              <pc:sldLayoutMk cId="1440326816" sldId="2147484846"/>
              <ac:picMk id="15" creationId="{224DE4E8-D6EC-4E25-BC92-DBAE1AE7ABF0}"/>
            </ac:picMkLst>
          </pc:picChg>
          <pc:picChg chg="del">
            <ac:chgData name="GOMEZ, Paula" userId="c93cf399-3ed7-4230-9282-8831e3fe5ae7" providerId="ADAL" clId="{ABB261CB-BB51-42EE-9A7F-D20AAD7B3324}" dt="2023-06-06T09:50:53.601" v="149" actId="478"/>
            <ac:picMkLst>
              <pc:docMk/>
              <pc:sldMasterMk cId="2707079199" sldId="2147484845"/>
              <pc:sldLayoutMk cId="1440326816" sldId="2147484846"/>
              <ac:picMk id="20" creationId="{00000000-0000-0000-0000-000000000000}"/>
            </ac:picMkLst>
          </pc:picChg>
          <pc:picChg chg="del">
            <ac:chgData name="GOMEZ, Paula" userId="c93cf399-3ed7-4230-9282-8831e3fe5ae7" providerId="ADAL" clId="{ABB261CB-BB51-42EE-9A7F-D20AAD7B3324}" dt="2023-06-06T10:09:26.438" v="400" actId="478"/>
            <ac:picMkLst>
              <pc:docMk/>
              <pc:sldMasterMk cId="2707079199" sldId="2147484845"/>
              <pc:sldLayoutMk cId="1440326816" sldId="2147484846"/>
              <ac:picMk id="21" creationId="{00000000-0000-0000-0000-000000000000}"/>
            </ac:picMkLst>
          </pc:picChg>
          <pc:picChg chg="del">
            <ac:chgData name="GOMEZ, Paula" userId="c93cf399-3ed7-4230-9282-8831e3fe5ae7" providerId="ADAL" clId="{ABB261CB-BB51-42EE-9A7F-D20AAD7B3324}" dt="2023-06-06T09:50:47.441" v="146" actId="478"/>
            <ac:picMkLst>
              <pc:docMk/>
              <pc:sldMasterMk cId="2707079199" sldId="2147484845"/>
              <pc:sldLayoutMk cId="1440326816" sldId="2147484846"/>
              <ac:picMk id="26" creationId="{00000000-0000-0000-0000-000000000000}"/>
            </ac:picMkLst>
          </pc:picChg>
        </pc:sldLayoutChg>
        <pc:sldLayoutChg chg="addSp delSp modSp mod">
          <pc:chgData name="GOMEZ, Paula" userId="c93cf399-3ed7-4230-9282-8831e3fe5ae7" providerId="ADAL" clId="{ABB261CB-BB51-42EE-9A7F-D20AAD7B3324}" dt="2023-06-06T10:09:23.117" v="399"/>
          <pc:sldLayoutMkLst>
            <pc:docMk/>
            <pc:sldMasterMk cId="2707079199" sldId="2147484845"/>
            <pc:sldLayoutMk cId="1357505963" sldId="2147484847"/>
          </pc:sldLayoutMkLst>
          <pc:picChg chg="add mod">
            <ac:chgData name="GOMEZ, Paula" userId="c93cf399-3ed7-4230-9282-8831e3fe5ae7" providerId="ADAL" clId="{ABB261CB-BB51-42EE-9A7F-D20AAD7B3324}" dt="2023-06-06T09:50:43.058" v="145"/>
            <ac:picMkLst>
              <pc:docMk/>
              <pc:sldMasterMk cId="2707079199" sldId="2147484845"/>
              <pc:sldLayoutMk cId="1357505963" sldId="2147484847"/>
              <ac:picMk id="9" creationId="{B3DCD01F-7535-4E3E-921D-00D939EB7CED}"/>
            </ac:picMkLst>
          </pc:picChg>
          <pc:picChg chg="add mod">
            <ac:chgData name="GOMEZ, Paula" userId="c93cf399-3ed7-4230-9282-8831e3fe5ae7" providerId="ADAL" clId="{ABB261CB-BB51-42EE-9A7F-D20AAD7B3324}" dt="2023-06-06T10:09:23.117" v="399"/>
            <ac:picMkLst>
              <pc:docMk/>
              <pc:sldMasterMk cId="2707079199" sldId="2147484845"/>
              <pc:sldLayoutMk cId="1357505963" sldId="2147484847"/>
              <ac:picMk id="10" creationId="{605384BD-7277-4546-8852-EDF7D47C5844}"/>
            </ac:picMkLst>
          </pc:picChg>
          <pc:picChg chg="del">
            <ac:chgData name="GOMEZ, Paula" userId="c93cf399-3ed7-4230-9282-8831e3fe5ae7" providerId="ADAL" clId="{ABB261CB-BB51-42EE-9A7F-D20AAD7B3324}" dt="2023-06-06T09:50:42.538" v="144" actId="478"/>
            <ac:picMkLst>
              <pc:docMk/>
              <pc:sldMasterMk cId="2707079199" sldId="2147484845"/>
              <pc:sldLayoutMk cId="1357505963" sldId="2147484847"/>
              <ac:picMk id="35" creationId="{00000000-0000-0000-0000-000000000000}"/>
            </ac:picMkLst>
          </pc:picChg>
          <pc:picChg chg="del">
            <ac:chgData name="GOMEZ, Paula" userId="c93cf399-3ed7-4230-9282-8831e3fe5ae7" providerId="ADAL" clId="{ABB261CB-BB51-42EE-9A7F-D20AAD7B3324}" dt="2023-06-06T10:09:22.670" v="398" actId="478"/>
            <ac:picMkLst>
              <pc:docMk/>
              <pc:sldMasterMk cId="2707079199" sldId="2147484845"/>
              <pc:sldLayoutMk cId="1357505963" sldId="2147484847"/>
              <ac:picMk id="36" creationId="{00000000-0000-0000-0000-000000000000}"/>
            </ac:picMkLst>
          </pc:picChg>
        </pc:sldLayoutChg>
        <pc:sldLayoutChg chg="addSp delSp modSp mod">
          <pc:chgData name="GOMEZ, Paula" userId="c93cf399-3ed7-4230-9282-8831e3fe5ae7" providerId="ADAL" clId="{ABB261CB-BB51-42EE-9A7F-D20AAD7B3324}" dt="2023-06-06T10:09:18.941" v="397"/>
          <pc:sldLayoutMkLst>
            <pc:docMk/>
            <pc:sldMasterMk cId="2707079199" sldId="2147484845"/>
            <pc:sldLayoutMk cId="4194258018" sldId="2147484848"/>
          </pc:sldLayoutMkLst>
          <pc:picChg chg="add mod">
            <ac:chgData name="GOMEZ, Paula" userId="c93cf399-3ed7-4230-9282-8831e3fe5ae7" providerId="ADAL" clId="{ABB261CB-BB51-42EE-9A7F-D20AAD7B3324}" dt="2023-06-06T09:50:38.176" v="143"/>
            <ac:picMkLst>
              <pc:docMk/>
              <pc:sldMasterMk cId="2707079199" sldId="2147484845"/>
              <pc:sldLayoutMk cId="4194258018" sldId="2147484848"/>
              <ac:picMk id="11" creationId="{D7715386-3C53-4AC5-B9C7-43BA635441A7}"/>
            </ac:picMkLst>
          </pc:picChg>
          <pc:picChg chg="add mod">
            <ac:chgData name="GOMEZ, Paula" userId="c93cf399-3ed7-4230-9282-8831e3fe5ae7" providerId="ADAL" clId="{ABB261CB-BB51-42EE-9A7F-D20AAD7B3324}" dt="2023-06-06T10:09:18.941" v="397"/>
            <ac:picMkLst>
              <pc:docMk/>
              <pc:sldMasterMk cId="2707079199" sldId="2147484845"/>
              <pc:sldLayoutMk cId="4194258018" sldId="2147484848"/>
              <ac:picMk id="12" creationId="{7E5EA8DC-210C-44DF-8630-C06E79EDED34}"/>
            </ac:picMkLst>
          </pc:picChg>
          <pc:picChg chg="del">
            <ac:chgData name="GOMEZ, Paula" userId="c93cf399-3ed7-4230-9282-8831e3fe5ae7" providerId="ADAL" clId="{ABB261CB-BB51-42EE-9A7F-D20AAD7B3324}" dt="2023-06-06T09:50:37.506" v="142" actId="478"/>
            <ac:picMkLst>
              <pc:docMk/>
              <pc:sldMasterMk cId="2707079199" sldId="2147484845"/>
              <pc:sldLayoutMk cId="4194258018" sldId="2147484848"/>
              <ac:picMk id="48" creationId="{00000000-0000-0000-0000-000000000000}"/>
            </ac:picMkLst>
          </pc:picChg>
          <pc:picChg chg="del">
            <ac:chgData name="GOMEZ, Paula" userId="c93cf399-3ed7-4230-9282-8831e3fe5ae7" providerId="ADAL" clId="{ABB261CB-BB51-42EE-9A7F-D20AAD7B3324}" dt="2023-06-06T10:09:18.449" v="396" actId="478"/>
            <ac:picMkLst>
              <pc:docMk/>
              <pc:sldMasterMk cId="2707079199" sldId="2147484845"/>
              <pc:sldLayoutMk cId="4194258018" sldId="2147484848"/>
              <ac:picMk id="49" creationId="{00000000-0000-0000-0000-000000000000}"/>
            </ac:picMkLst>
          </pc:picChg>
        </pc:sldLayoutChg>
        <pc:sldLayoutChg chg="addSp delSp modSp mod">
          <pc:chgData name="GOMEZ, Paula" userId="c93cf399-3ed7-4230-9282-8831e3fe5ae7" providerId="ADAL" clId="{ABB261CB-BB51-42EE-9A7F-D20AAD7B3324}" dt="2023-06-06T10:09:15.036" v="395"/>
          <pc:sldLayoutMkLst>
            <pc:docMk/>
            <pc:sldMasterMk cId="2707079199" sldId="2147484845"/>
            <pc:sldLayoutMk cId="2206132839" sldId="2147484849"/>
          </pc:sldLayoutMkLst>
          <pc:picChg chg="add mod">
            <ac:chgData name="GOMEZ, Paula" userId="c93cf399-3ed7-4230-9282-8831e3fe5ae7" providerId="ADAL" clId="{ABB261CB-BB51-42EE-9A7F-D20AAD7B3324}" dt="2023-06-06T09:50:33.479" v="141"/>
            <ac:picMkLst>
              <pc:docMk/>
              <pc:sldMasterMk cId="2707079199" sldId="2147484845"/>
              <pc:sldLayoutMk cId="2206132839" sldId="2147484849"/>
              <ac:picMk id="11" creationId="{5D9C528E-BE28-433E-9C2D-74451B460D60}"/>
            </ac:picMkLst>
          </pc:picChg>
          <pc:picChg chg="add mod">
            <ac:chgData name="GOMEZ, Paula" userId="c93cf399-3ed7-4230-9282-8831e3fe5ae7" providerId="ADAL" clId="{ABB261CB-BB51-42EE-9A7F-D20AAD7B3324}" dt="2023-06-06T10:09:15.036" v="395"/>
            <ac:picMkLst>
              <pc:docMk/>
              <pc:sldMasterMk cId="2707079199" sldId="2147484845"/>
              <pc:sldLayoutMk cId="2206132839" sldId="2147484849"/>
              <ac:picMk id="12" creationId="{1EC009BD-A8D5-4252-9130-7B17336E5088}"/>
            </ac:picMkLst>
          </pc:picChg>
          <pc:picChg chg="del">
            <ac:chgData name="GOMEZ, Paula" userId="c93cf399-3ed7-4230-9282-8831e3fe5ae7" providerId="ADAL" clId="{ABB261CB-BB51-42EE-9A7F-D20AAD7B3324}" dt="2023-06-06T09:50:32.858" v="140" actId="478"/>
            <ac:picMkLst>
              <pc:docMk/>
              <pc:sldMasterMk cId="2707079199" sldId="2147484845"/>
              <pc:sldLayoutMk cId="2206132839" sldId="2147484849"/>
              <ac:picMk id="64" creationId="{00000000-0000-0000-0000-000000000000}"/>
            </ac:picMkLst>
          </pc:picChg>
          <pc:picChg chg="del">
            <ac:chgData name="GOMEZ, Paula" userId="c93cf399-3ed7-4230-9282-8831e3fe5ae7" providerId="ADAL" clId="{ABB261CB-BB51-42EE-9A7F-D20AAD7B3324}" dt="2023-06-06T10:09:14.573" v="394" actId="478"/>
            <ac:picMkLst>
              <pc:docMk/>
              <pc:sldMasterMk cId="2707079199" sldId="2147484845"/>
              <pc:sldLayoutMk cId="2206132839" sldId="2147484849"/>
              <ac:picMk id="65" creationId="{00000000-0000-0000-0000-000000000000}"/>
            </ac:picMkLst>
          </pc:picChg>
        </pc:sldLayoutChg>
        <pc:sldLayoutChg chg="addSp delSp modSp mod">
          <pc:chgData name="GOMEZ, Paula" userId="c93cf399-3ed7-4230-9282-8831e3fe5ae7" providerId="ADAL" clId="{ABB261CB-BB51-42EE-9A7F-D20AAD7B3324}" dt="2023-06-06T10:09:11.925" v="393"/>
          <pc:sldLayoutMkLst>
            <pc:docMk/>
            <pc:sldMasterMk cId="2707079199" sldId="2147484845"/>
            <pc:sldLayoutMk cId="3857099382" sldId="2147484850"/>
          </pc:sldLayoutMkLst>
          <pc:picChg chg="add mod">
            <ac:chgData name="GOMEZ, Paula" userId="c93cf399-3ed7-4230-9282-8831e3fe5ae7" providerId="ADAL" clId="{ABB261CB-BB51-42EE-9A7F-D20AAD7B3324}" dt="2023-06-06T09:50:28.407" v="139"/>
            <ac:picMkLst>
              <pc:docMk/>
              <pc:sldMasterMk cId="2707079199" sldId="2147484845"/>
              <pc:sldLayoutMk cId="3857099382" sldId="2147484850"/>
              <ac:picMk id="11" creationId="{32547308-EB79-4503-8D20-CBA66FCF4046}"/>
            </ac:picMkLst>
          </pc:picChg>
          <pc:picChg chg="add mod">
            <ac:chgData name="GOMEZ, Paula" userId="c93cf399-3ed7-4230-9282-8831e3fe5ae7" providerId="ADAL" clId="{ABB261CB-BB51-42EE-9A7F-D20AAD7B3324}" dt="2023-06-06T10:09:11.925" v="393"/>
            <ac:picMkLst>
              <pc:docMk/>
              <pc:sldMasterMk cId="2707079199" sldId="2147484845"/>
              <pc:sldLayoutMk cId="3857099382" sldId="2147484850"/>
              <ac:picMk id="12" creationId="{4F8516F9-D897-4AF2-95E6-9445DF7FF5DF}"/>
            </ac:picMkLst>
          </pc:picChg>
          <pc:picChg chg="del">
            <ac:chgData name="GOMEZ, Paula" userId="c93cf399-3ed7-4230-9282-8831e3fe5ae7" providerId="ADAL" clId="{ABB261CB-BB51-42EE-9A7F-D20AAD7B3324}" dt="2023-06-06T09:50:27.654" v="138" actId="478"/>
            <ac:picMkLst>
              <pc:docMk/>
              <pc:sldMasterMk cId="2707079199" sldId="2147484845"/>
              <pc:sldLayoutMk cId="3857099382" sldId="2147484850"/>
              <ac:picMk id="79" creationId="{00000000-0000-0000-0000-000000000000}"/>
            </ac:picMkLst>
          </pc:picChg>
          <pc:picChg chg="del">
            <ac:chgData name="GOMEZ, Paula" userId="c93cf399-3ed7-4230-9282-8831e3fe5ae7" providerId="ADAL" clId="{ABB261CB-BB51-42EE-9A7F-D20AAD7B3324}" dt="2023-06-06T10:09:11.390" v="392" actId="478"/>
            <ac:picMkLst>
              <pc:docMk/>
              <pc:sldMasterMk cId="2707079199" sldId="2147484845"/>
              <pc:sldLayoutMk cId="3857099382" sldId="2147484850"/>
              <ac:picMk id="80" creationId="{00000000-0000-0000-0000-000000000000}"/>
            </ac:picMkLst>
          </pc:picChg>
        </pc:sldLayoutChg>
        <pc:sldLayoutChg chg="addSp delSp modSp mod">
          <pc:chgData name="GOMEZ, Paula" userId="c93cf399-3ed7-4230-9282-8831e3fe5ae7" providerId="ADAL" clId="{ABB261CB-BB51-42EE-9A7F-D20AAD7B3324}" dt="2023-06-06T10:09:07.526" v="391"/>
          <pc:sldLayoutMkLst>
            <pc:docMk/>
            <pc:sldMasterMk cId="2707079199" sldId="2147484845"/>
            <pc:sldLayoutMk cId="1478442823" sldId="2147484851"/>
          </pc:sldLayoutMkLst>
          <pc:picChg chg="add mod">
            <ac:chgData name="GOMEZ, Paula" userId="c93cf399-3ed7-4230-9282-8831e3fe5ae7" providerId="ADAL" clId="{ABB261CB-BB51-42EE-9A7F-D20AAD7B3324}" dt="2023-06-06T09:50:23.882" v="137"/>
            <ac:picMkLst>
              <pc:docMk/>
              <pc:sldMasterMk cId="2707079199" sldId="2147484845"/>
              <pc:sldLayoutMk cId="1478442823" sldId="2147484851"/>
              <ac:picMk id="12" creationId="{1E0D4AF2-9C79-4265-85B7-9EAC6F74640C}"/>
            </ac:picMkLst>
          </pc:picChg>
          <pc:picChg chg="add mod">
            <ac:chgData name="GOMEZ, Paula" userId="c93cf399-3ed7-4230-9282-8831e3fe5ae7" providerId="ADAL" clId="{ABB261CB-BB51-42EE-9A7F-D20AAD7B3324}" dt="2023-06-06T10:09:07.526" v="391"/>
            <ac:picMkLst>
              <pc:docMk/>
              <pc:sldMasterMk cId="2707079199" sldId="2147484845"/>
              <pc:sldLayoutMk cId="1478442823" sldId="2147484851"/>
              <ac:picMk id="13" creationId="{6F6E546F-BF7C-4FEE-9DE1-CDF4149386BD}"/>
            </ac:picMkLst>
          </pc:picChg>
          <pc:picChg chg="del">
            <ac:chgData name="GOMEZ, Paula" userId="c93cf399-3ed7-4230-9282-8831e3fe5ae7" providerId="ADAL" clId="{ABB261CB-BB51-42EE-9A7F-D20AAD7B3324}" dt="2023-06-06T09:50:23.226" v="136" actId="478"/>
            <ac:picMkLst>
              <pc:docMk/>
              <pc:sldMasterMk cId="2707079199" sldId="2147484845"/>
              <pc:sldLayoutMk cId="1478442823" sldId="2147484851"/>
              <ac:picMk id="94" creationId="{00000000-0000-0000-0000-000000000000}"/>
            </ac:picMkLst>
          </pc:picChg>
          <pc:picChg chg="del">
            <ac:chgData name="GOMEZ, Paula" userId="c93cf399-3ed7-4230-9282-8831e3fe5ae7" providerId="ADAL" clId="{ABB261CB-BB51-42EE-9A7F-D20AAD7B3324}" dt="2023-06-06T10:09:07.058" v="390" actId="478"/>
            <ac:picMkLst>
              <pc:docMk/>
              <pc:sldMasterMk cId="2707079199" sldId="2147484845"/>
              <pc:sldLayoutMk cId="1478442823" sldId="2147484851"/>
              <ac:picMk id="95" creationId="{00000000-0000-0000-0000-000000000000}"/>
            </ac:picMkLst>
          </pc:picChg>
        </pc:sldLayoutChg>
        <pc:sldLayoutChg chg="addSp delSp modSp mod">
          <pc:chgData name="GOMEZ, Paula" userId="c93cf399-3ed7-4230-9282-8831e3fe5ae7" providerId="ADAL" clId="{ABB261CB-BB51-42EE-9A7F-D20AAD7B3324}" dt="2023-06-06T10:09:03.507" v="389"/>
          <pc:sldLayoutMkLst>
            <pc:docMk/>
            <pc:sldMasterMk cId="2707079199" sldId="2147484845"/>
            <pc:sldLayoutMk cId="3424530097" sldId="2147484852"/>
          </pc:sldLayoutMkLst>
          <pc:picChg chg="add mod">
            <ac:chgData name="GOMEZ, Paula" userId="c93cf399-3ed7-4230-9282-8831e3fe5ae7" providerId="ADAL" clId="{ABB261CB-BB51-42EE-9A7F-D20AAD7B3324}" dt="2023-06-06T09:50:19.153" v="135"/>
            <ac:picMkLst>
              <pc:docMk/>
              <pc:sldMasterMk cId="2707079199" sldId="2147484845"/>
              <pc:sldLayoutMk cId="3424530097" sldId="2147484852"/>
              <ac:picMk id="12" creationId="{540E03C6-7A5E-4A61-8B7E-F15C30455B6E}"/>
            </ac:picMkLst>
          </pc:picChg>
          <pc:picChg chg="add mod">
            <ac:chgData name="GOMEZ, Paula" userId="c93cf399-3ed7-4230-9282-8831e3fe5ae7" providerId="ADAL" clId="{ABB261CB-BB51-42EE-9A7F-D20AAD7B3324}" dt="2023-06-06T10:09:03.507" v="389"/>
            <ac:picMkLst>
              <pc:docMk/>
              <pc:sldMasterMk cId="2707079199" sldId="2147484845"/>
              <pc:sldLayoutMk cId="3424530097" sldId="2147484852"/>
              <ac:picMk id="13" creationId="{971FC83C-D598-43EE-80A6-2E1BBCB8153C}"/>
            </ac:picMkLst>
          </pc:picChg>
          <pc:picChg chg="del">
            <ac:chgData name="GOMEZ, Paula" userId="c93cf399-3ed7-4230-9282-8831e3fe5ae7" providerId="ADAL" clId="{ABB261CB-BB51-42EE-9A7F-D20AAD7B3324}" dt="2023-06-06T09:50:18.418" v="134" actId="478"/>
            <ac:picMkLst>
              <pc:docMk/>
              <pc:sldMasterMk cId="2707079199" sldId="2147484845"/>
              <pc:sldLayoutMk cId="3424530097" sldId="2147484852"/>
              <ac:picMk id="110" creationId="{00000000-0000-0000-0000-000000000000}"/>
            </ac:picMkLst>
          </pc:picChg>
          <pc:picChg chg="del">
            <ac:chgData name="GOMEZ, Paula" userId="c93cf399-3ed7-4230-9282-8831e3fe5ae7" providerId="ADAL" clId="{ABB261CB-BB51-42EE-9A7F-D20AAD7B3324}" dt="2023-06-06T10:09:03.019" v="388" actId="478"/>
            <ac:picMkLst>
              <pc:docMk/>
              <pc:sldMasterMk cId="2707079199" sldId="2147484845"/>
              <pc:sldLayoutMk cId="3424530097" sldId="2147484852"/>
              <ac:picMk id="111" creationId="{00000000-0000-0000-0000-000000000000}"/>
            </ac:picMkLst>
          </pc:picChg>
        </pc:sldLayoutChg>
        <pc:sldLayoutChg chg="addSp delSp modSp mod">
          <pc:chgData name="GOMEZ, Paula" userId="c93cf399-3ed7-4230-9282-8831e3fe5ae7" providerId="ADAL" clId="{ABB261CB-BB51-42EE-9A7F-D20AAD7B3324}" dt="2023-06-06T10:08:59.590" v="387"/>
          <pc:sldLayoutMkLst>
            <pc:docMk/>
            <pc:sldMasterMk cId="2707079199" sldId="2147484845"/>
            <pc:sldLayoutMk cId="1790007643" sldId="2147484853"/>
          </pc:sldLayoutMkLst>
          <pc:picChg chg="add mod">
            <ac:chgData name="GOMEZ, Paula" userId="c93cf399-3ed7-4230-9282-8831e3fe5ae7" providerId="ADAL" clId="{ABB261CB-BB51-42EE-9A7F-D20AAD7B3324}" dt="2023-06-06T09:50:13.859" v="133"/>
            <ac:picMkLst>
              <pc:docMk/>
              <pc:sldMasterMk cId="2707079199" sldId="2147484845"/>
              <pc:sldLayoutMk cId="1790007643" sldId="2147484853"/>
              <ac:picMk id="12" creationId="{EFFAD3BB-0C31-4A2E-875C-83C8BE183F8E}"/>
            </ac:picMkLst>
          </pc:picChg>
          <pc:picChg chg="add mod">
            <ac:chgData name="GOMEZ, Paula" userId="c93cf399-3ed7-4230-9282-8831e3fe5ae7" providerId="ADAL" clId="{ABB261CB-BB51-42EE-9A7F-D20AAD7B3324}" dt="2023-06-06T10:08:59.590" v="387"/>
            <ac:picMkLst>
              <pc:docMk/>
              <pc:sldMasterMk cId="2707079199" sldId="2147484845"/>
              <pc:sldLayoutMk cId="1790007643" sldId="2147484853"/>
              <ac:picMk id="13" creationId="{FD28AB3E-06EE-41CE-88EF-274A4860BAAE}"/>
            </ac:picMkLst>
          </pc:picChg>
          <pc:picChg chg="del">
            <ac:chgData name="GOMEZ, Paula" userId="c93cf399-3ed7-4230-9282-8831e3fe5ae7" providerId="ADAL" clId="{ABB261CB-BB51-42EE-9A7F-D20AAD7B3324}" dt="2023-06-06T09:50:13.210" v="132" actId="478"/>
            <ac:picMkLst>
              <pc:docMk/>
              <pc:sldMasterMk cId="2707079199" sldId="2147484845"/>
              <pc:sldLayoutMk cId="1790007643" sldId="2147484853"/>
              <ac:picMk id="126" creationId="{00000000-0000-0000-0000-000000000000}"/>
            </ac:picMkLst>
          </pc:picChg>
          <pc:picChg chg="del">
            <ac:chgData name="GOMEZ, Paula" userId="c93cf399-3ed7-4230-9282-8831e3fe5ae7" providerId="ADAL" clId="{ABB261CB-BB51-42EE-9A7F-D20AAD7B3324}" dt="2023-06-06T10:08:59.114" v="386" actId="478"/>
            <ac:picMkLst>
              <pc:docMk/>
              <pc:sldMasterMk cId="2707079199" sldId="2147484845"/>
              <pc:sldLayoutMk cId="1790007643" sldId="2147484853"/>
              <ac:picMk id="127" creationId="{00000000-0000-0000-0000-000000000000}"/>
            </ac:picMkLst>
          </pc:picChg>
        </pc:sldLayoutChg>
        <pc:sldLayoutChg chg="del">
          <pc:chgData name="GOMEZ, Paula" userId="c93cf399-3ed7-4230-9282-8831e3fe5ae7" providerId="ADAL" clId="{ABB261CB-BB51-42EE-9A7F-D20AAD7B3324}" dt="2023-06-06T09:46:15.962" v="111" actId="2696"/>
          <pc:sldLayoutMkLst>
            <pc:docMk/>
            <pc:sldMasterMk cId="2707079199" sldId="2147484845"/>
            <pc:sldLayoutMk cId="3523008192" sldId="2147484854"/>
          </pc:sldLayoutMkLst>
        </pc:sldLayoutChg>
        <pc:sldLayoutChg chg="addSp delSp modSp mod">
          <pc:chgData name="GOMEZ, Paula" userId="c93cf399-3ed7-4230-9282-8831e3fe5ae7" providerId="ADAL" clId="{ABB261CB-BB51-42EE-9A7F-D20AAD7B3324}" dt="2023-06-06T10:08:55.221" v="385"/>
          <pc:sldLayoutMkLst>
            <pc:docMk/>
            <pc:sldMasterMk cId="2707079199" sldId="2147484845"/>
            <pc:sldLayoutMk cId="422243175" sldId="2147484855"/>
          </pc:sldLayoutMkLst>
          <pc:picChg chg="add mod">
            <ac:chgData name="GOMEZ, Paula" userId="c93cf399-3ed7-4230-9282-8831e3fe5ae7" providerId="ADAL" clId="{ABB261CB-BB51-42EE-9A7F-D20AAD7B3324}" dt="2023-06-06T09:47:25.573" v="118"/>
            <ac:picMkLst>
              <pc:docMk/>
              <pc:sldMasterMk cId="2707079199" sldId="2147484845"/>
              <pc:sldLayoutMk cId="422243175" sldId="2147484855"/>
              <ac:picMk id="10" creationId="{D2252E67-2B6B-4285-A189-A79F851C3DDE}"/>
            </ac:picMkLst>
          </pc:picChg>
          <pc:picChg chg="add mod">
            <ac:chgData name="GOMEZ, Paula" userId="c93cf399-3ed7-4230-9282-8831e3fe5ae7" providerId="ADAL" clId="{ABB261CB-BB51-42EE-9A7F-D20AAD7B3324}" dt="2023-06-06T10:08:55.221" v="385"/>
            <ac:picMkLst>
              <pc:docMk/>
              <pc:sldMasterMk cId="2707079199" sldId="2147484845"/>
              <pc:sldLayoutMk cId="422243175" sldId="2147484855"/>
              <ac:picMk id="11" creationId="{B4AA18A1-DC0C-4E98-B88E-FAA2C5E97272}"/>
            </ac:picMkLst>
          </pc:picChg>
          <pc:picChg chg="del">
            <ac:chgData name="GOMEZ, Paula" userId="c93cf399-3ed7-4230-9282-8831e3fe5ae7" providerId="ADAL" clId="{ABB261CB-BB51-42EE-9A7F-D20AAD7B3324}" dt="2023-06-06T09:47:22.315" v="117" actId="478"/>
            <ac:picMkLst>
              <pc:docMk/>
              <pc:sldMasterMk cId="2707079199" sldId="2147484845"/>
              <pc:sldLayoutMk cId="422243175" sldId="2147484855"/>
              <ac:picMk id="149" creationId="{00000000-0000-0000-0000-000000000000}"/>
            </ac:picMkLst>
          </pc:picChg>
          <pc:picChg chg="del">
            <ac:chgData name="GOMEZ, Paula" userId="c93cf399-3ed7-4230-9282-8831e3fe5ae7" providerId="ADAL" clId="{ABB261CB-BB51-42EE-9A7F-D20AAD7B3324}" dt="2023-06-06T10:08:54.414" v="384" actId="478"/>
            <ac:picMkLst>
              <pc:docMk/>
              <pc:sldMasterMk cId="2707079199" sldId="2147484845"/>
              <pc:sldLayoutMk cId="422243175" sldId="2147484855"/>
              <ac:picMk id="150" creationId="{00000000-0000-0000-0000-000000000000}"/>
            </ac:picMkLst>
          </pc:picChg>
        </pc:sldLayoutChg>
        <pc:sldLayoutChg chg="addSp delSp modSp mod">
          <pc:chgData name="GOMEZ, Paula" userId="c93cf399-3ed7-4230-9282-8831e3fe5ae7" providerId="ADAL" clId="{ABB261CB-BB51-42EE-9A7F-D20AAD7B3324}" dt="2023-06-06T10:08:50.869" v="383"/>
          <pc:sldLayoutMkLst>
            <pc:docMk/>
            <pc:sldMasterMk cId="2707079199" sldId="2147484845"/>
            <pc:sldLayoutMk cId="1346573503" sldId="2147484856"/>
          </pc:sldLayoutMkLst>
          <pc:picChg chg="add mod">
            <ac:chgData name="GOMEZ, Paula" userId="c93cf399-3ed7-4230-9282-8831e3fe5ae7" providerId="ADAL" clId="{ABB261CB-BB51-42EE-9A7F-D20AAD7B3324}" dt="2023-06-06T09:47:13.737" v="116" actId="1076"/>
            <ac:picMkLst>
              <pc:docMk/>
              <pc:sldMasterMk cId="2707079199" sldId="2147484845"/>
              <pc:sldLayoutMk cId="1346573503" sldId="2147484856"/>
              <ac:picMk id="8" creationId="{8E4BCED8-3062-4F50-A075-CB357C6DC244}"/>
            </ac:picMkLst>
          </pc:picChg>
          <pc:picChg chg="add mod">
            <ac:chgData name="GOMEZ, Paula" userId="c93cf399-3ed7-4230-9282-8831e3fe5ae7" providerId="ADAL" clId="{ABB261CB-BB51-42EE-9A7F-D20AAD7B3324}" dt="2023-06-06T10:08:50.869" v="383"/>
            <ac:picMkLst>
              <pc:docMk/>
              <pc:sldMasterMk cId="2707079199" sldId="2147484845"/>
              <pc:sldLayoutMk cId="1346573503" sldId="2147484856"/>
              <ac:picMk id="9" creationId="{2189FA95-596A-4E7E-AF98-799CA4322DBB}"/>
            </ac:picMkLst>
          </pc:picChg>
          <pc:picChg chg="del">
            <ac:chgData name="GOMEZ, Paula" userId="c93cf399-3ed7-4230-9282-8831e3fe5ae7" providerId="ADAL" clId="{ABB261CB-BB51-42EE-9A7F-D20AAD7B3324}" dt="2023-06-06T09:46:56.882" v="112" actId="478"/>
            <ac:picMkLst>
              <pc:docMk/>
              <pc:sldMasterMk cId="2707079199" sldId="2147484845"/>
              <pc:sldLayoutMk cId="1346573503" sldId="2147484856"/>
              <ac:picMk id="163" creationId="{00000000-0000-0000-0000-000000000000}"/>
            </ac:picMkLst>
          </pc:picChg>
          <pc:picChg chg="del">
            <ac:chgData name="GOMEZ, Paula" userId="c93cf399-3ed7-4230-9282-8831e3fe5ae7" providerId="ADAL" clId="{ABB261CB-BB51-42EE-9A7F-D20AAD7B3324}" dt="2023-06-06T10:08:50.405" v="382" actId="478"/>
            <ac:picMkLst>
              <pc:docMk/>
              <pc:sldMasterMk cId="2707079199" sldId="2147484845"/>
              <pc:sldLayoutMk cId="1346573503" sldId="2147484856"/>
              <ac:picMk id="164" creationId="{00000000-0000-0000-0000-000000000000}"/>
            </ac:picMkLst>
          </pc:picChg>
        </pc:sldLayoutChg>
        <pc:sldLayoutChg chg="del">
          <pc:chgData name="GOMEZ, Paula" userId="c93cf399-3ed7-4230-9282-8831e3fe5ae7" providerId="ADAL" clId="{ABB261CB-BB51-42EE-9A7F-D20AAD7B3324}" dt="2023-06-06T09:47:48.812" v="121" actId="2696"/>
          <pc:sldLayoutMkLst>
            <pc:docMk/>
            <pc:sldMasterMk cId="2707079199" sldId="2147484845"/>
            <pc:sldLayoutMk cId="1250452606" sldId="2147484857"/>
          </pc:sldLayoutMkLst>
        </pc:sldLayoutChg>
        <pc:sldLayoutChg chg="modSp mod">
          <pc:chgData name="GOMEZ, Paula" userId="c93cf399-3ed7-4230-9282-8831e3fe5ae7" providerId="ADAL" clId="{ABB261CB-BB51-42EE-9A7F-D20AAD7B3324}" dt="2023-06-06T10:08:24.515" v="371" actId="14100"/>
          <pc:sldLayoutMkLst>
            <pc:docMk/>
            <pc:sldMasterMk cId="2707079199" sldId="2147484845"/>
            <pc:sldLayoutMk cId="0" sldId="2147484858"/>
          </pc:sldLayoutMkLst>
          <pc:picChg chg="mod">
            <ac:chgData name="GOMEZ, Paula" userId="c93cf399-3ed7-4230-9282-8831e3fe5ae7" providerId="ADAL" clId="{ABB261CB-BB51-42EE-9A7F-D20AAD7B3324}" dt="2023-06-06T10:08:24.515" v="371" actId="14100"/>
            <ac:picMkLst>
              <pc:docMk/>
              <pc:sldMasterMk cId="2707079199" sldId="2147484845"/>
              <pc:sldLayoutMk cId="0" sldId="2147484858"/>
              <ac:picMk id="14" creationId="{A12B32B3-BAA7-46AA-8B21-52EF6C9E2248}"/>
            </ac:picMkLst>
          </pc:picChg>
        </pc:sldLayoutChg>
        <pc:sldLayoutChg chg="addSp delSp modSp mod">
          <pc:chgData name="GOMEZ, Paula" userId="c93cf399-3ed7-4230-9282-8831e3fe5ae7" providerId="ADAL" clId="{ABB261CB-BB51-42EE-9A7F-D20AAD7B3324}" dt="2023-06-06T10:08:42.076" v="379"/>
          <pc:sldLayoutMkLst>
            <pc:docMk/>
            <pc:sldMasterMk cId="2707079199" sldId="2147484845"/>
            <pc:sldLayoutMk cId="1227476520" sldId="2147484859"/>
          </pc:sldLayoutMkLst>
          <pc:picChg chg="add mod">
            <ac:chgData name="GOMEZ, Paula" userId="c93cf399-3ed7-4230-9282-8831e3fe5ae7" providerId="ADAL" clId="{ABB261CB-BB51-42EE-9A7F-D20AAD7B3324}" dt="2023-06-06T09:49:07.048" v="129"/>
            <ac:picMkLst>
              <pc:docMk/>
              <pc:sldMasterMk cId="2707079199" sldId="2147484845"/>
              <pc:sldLayoutMk cId="1227476520" sldId="2147484859"/>
              <ac:picMk id="10" creationId="{04232868-DF20-452F-B30D-57AACEB063C6}"/>
            </ac:picMkLst>
          </pc:picChg>
          <pc:picChg chg="add mod">
            <ac:chgData name="GOMEZ, Paula" userId="c93cf399-3ed7-4230-9282-8831e3fe5ae7" providerId="ADAL" clId="{ABB261CB-BB51-42EE-9A7F-D20AAD7B3324}" dt="2023-06-06T10:08:42.076" v="379"/>
            <ac:picMkLst>
              <pc:docMk/>
              <pc:sldMasterMk cId="2707079199" sldId="2147484845"/>
              <pc:sldLayoutMk cId="1227476520" sldId="2147484859"/>
              <ac:picMk id="11" creationId="{AE841FAC-55EA-4792-88B5-662F06529D3C}"/>
            </ac:picMkLst>
          </pc:picChg>
          <pc:picChg chg="del">
            <ac:chgData name="GOMEZ, Paula" userId="c93cf399-3ed7-4230-9282-8831e3fe5ae7" providerId="ADAL" clId="{ABB261CB-BB51-42EE-9A7F-D20AAD7B3324}" dt="2023-06-06T09:49:06.332" v="128" actId="478"/>
            <ac:picMkLst>
              <pc:docMk/>
              <pc:sldMasterMk cId="2707079199" sldId="2147484845"/>
              <pc:sldLayoutMk cId="1227476520" sldId="2147484859"/>
              <ac:picMk id="205" creationId="{00000000-0000-0000-0000-000000000000}"/>
            </ac:picMkLst>
          </pc:picChg>
          <pc:picChg chg="del">
            <ac:chgData name="GOMEZ, Paula" userId="c93cf399-3ed7-4230-9282-8831e3fe5ae7" providerId="ADAL" clId="{ABB261CB-BB51-42EE-9A7F-D20AAD7B3324}" dt="2023-06-06T10:08:41.646" v="378" actId="478"/>
            <ac:picMkLst>
              <pc:docMk/>
              <pc:sldMasterMk cId="2707079199" sldId="2147484845"/>
              <pc:sldLayoutMk cId="1227476520" sldId="2147484859"/>
              <ac:picMk id="206" creationId="{00000000-0000-0000-0000-000000000000}"/>
            </ac:picMkLst>
          </pc:picChg>
        </pc:sldLayoutChg>
        <pc:sldLayoutChg chg="addSp delSp modSp mod">
          <pc:chgData name="GOMEZ, Paula" userId="c93cf399-3ed7-4230-9282-8831e3fe5ae7" providerId="ADAL" clId="{ABB261CB-BB51-42EE-9A7F-D20AAD7B3324}" dt="2023-06-06T10:08:38.575" v="377"/>
          <pc:sldLayoutMkLst>
            <pc:docMk/>
            <pc:sldMasterMk cId="2707079199" sldId="2147484845"/>
            <pc:sldLayoutMk cId="3385818177" sldId="2147484860"/>
          </pc:sldLayoutMkLst>
          <pc:picChg chg="add mod">
            <ac:chgData name="GOMEZ, Paula" userId="c93cf399-3ed7-4230-9282-8831e3fe5ae7" providerId="ADAL" clId="{ABB261CB-BB51-42EE-9A7F-D20AAD7B3324}" dt="2023-06-06T09:49:02.114" v="127"/>
            <ac:picMkLst>
              <pc:docMk/>
              <pc:sldMasterMk cId="2707079199" sldId="2147484845"/>
              <pc:sldLayoutMk cId="3385818177" sldId="2147484860"/>
              <ac:picMk id="10" creationId="{99C47C5A-2EA7-4FA6-A4BD-8EEDF610EF79}"/>
            </ac:picMkLst>
          </pc:picChg>
          <pc:picChg chg="add mod">
            <ac:chgData name="GOMEZ, Paula" userId="c93cf399-3ed7-4230-9282-8831e3fe5ae7" providerId="ADAL" clId="{ABB261CB-BB51-42EE-9A7F-D20AAD7B3324}" dt="2023-06-06T10:08:38.575" v="377"/>
            <ac:picMkLst>
              <pc:docMk/>
              <pc:sldMasterMk cId="2707079199" sldId="2147484845"/>
              <pc:sldLayoutMk cId="3385818177" sldId="2147484860"/>
              <ac:picMk id="11" creationId="{47C19AA2-AB79-4848-8632-9EDD099857B7}"/>
            </ac:picMkLst>
          </pc:picChg>
          <pc:picChg chg="del">
            <ac:chgData name="GOMEZ, Paula" userId="c93cf399-3ed7-4230-9282-8831e3fe5ae7" providerId="ADAL" clId="{ABB261CB-BB51-42EE-9A7F-D20AAD7B3324}" dt="2023-06-06T09:49:01.420" v="126" actId="478"/>
            <ac:picMkLst>
              <pc:docMk/>
              <pc:sldMasterMk cId="2707079199" sldId="2147484845"/>
              <pc:sldLayoutMk cId="3385818177" sldId="2147484860"/>
              <ac:picMk id="219" creationId="{00000000-0000-0000-0000-000000000000}"/>
            </ac:picMkLst>
          </pc:picChg>
          <pc:picChg chg="del">
            <ac:chgData name="GOMEZ, Paula" userId="c93cf399-3ed7-4230-9282-8831e3fe5ae7" providerId="ADAL" clId="{ABB261CB-BB51-42EE-9A7F-D20AAD7B3324}" dt="2023-06-06T10:08:38.076" v="376" actId="478"/>
            <ac:picMkLst>
              <pc:docMk/>
              <pc:sldMasterMk cId="2707079199" sldId="2147484845"/>
              <pc:sldLayoutMk cId="3385818177" sldId="2147484860"/>
              <ac:picMk id="220" creationId="{00000000-0000-0000-0000-000000000000}"/>
            </ac:picMkLst>
          </pc:picChg>
        </pc:sldLayoutChg>
        <pc:sldLayoutChg chg="addSp delSp modSp mod">
          <pc:chgData name="GOMEZ, Paula" userId="c93cf399-3ed7-4230-9282-8831e3fe5ae7" providerId="ADAL" clId="{ABB261CB-BB51-42EE-9A7F-D20AAD7B3324}" dt="2023-06-06T10:08:34.706" v="375"/>
          <pc:sldLayoutMkLst>
            <pc:docMk/>
            <pc:sldMasterMk cId="2707079199" sldId="2147484845"/>
            <pc:sldLayoutMk cId="1433444352" sldId="2147484861"/>
          </pc:sldLayoutMkLst>
          <pc:picChg chg="add mod">
            <ac:chgData name="GOMEZ, Paula" userId="c93cf399-3ed7-4230-9282-8831e3fe5ae7" providerId="ADAL" clId="{ABB261CB-BB51-42EE-9A7F-D20AAD7B3324}" dt="2023-06-06T09:48:18.980" v="125"/>
            <ac:picMkLst>
              <pc:docMk/>
              <pc:sldMasterMk cId="2707079199" sldId="2147484845"/>
              <pc:sldLayoutMk cId="1433444352" sldId="2147484861"/>
              <ac:picMk id="9" creationId="{BA27D1E0-D404-41A5-8946-22A2BC82A995}"/>
            </ac:picMkLst>
          </pc:picChg>
          <pc:picChg chg="add mod">
            <ac:chgData name="GOMEZ, Paula" userId="c93cf399-3ed7-4230-9282-8831e3fe5ae7" providerId="ADAL" clId="{ABB261CB-BB51-42EE-9A7F-D20AAD7B3324}" dt="2023-06-06T10:08:34.706" v="375"/>
            <ac:picMkLst>
              <pc:docMk/>
              <pc:sldMasterMk cId="2707079199" sldId="2147484845"/>
              <pc:sldLayoutMk cId="1433444352" sldId="2147484861"/>
              <ac:picMk id="10" creationId="{D330A84C-0DF1-4591-914B-8A85057BC0BA}"/>
            </ac:picMkLst>
          </pc:picChg>
          <pc:picChg chg="del">
            <ac:chgData name="GOMEZ, Paula" userId="c93cf399-3ed7-4230-9282-8831e3fe5ae7" providerId="ADAL" clId="{ABB261CB-BB51-42EE-9A7F-D20AAD7B3324}" dt="2023-06-06T09:48:17.459" v="124" actId="478"/>
            <ac:picMkLst>
              <pc:docMk/>
              <pc:sldMasterMk cId="2707079199" sldId="2147484845"/>
              <pc:sldLayoutMk cId="1433444352" sldId="2147484861"/>
              <ac:picMk id="233" creationId="{00000000-0000-0000-0000-000000000000}"/>
            </ac:picMkLst>
          </pc:picChg>
          <pc:picChg chg="del">
            <ac:chgData name="GOMEZ, Paula" userId="c93cf399-3ed7-4230-9282-8831e3fe5ae7" providerId="ADAL" clId="{ABB261CB-BB51-42EE-9A7F-D20AAD7B3324}" dt="2023-06-06T10:08:33.646" v="374" actId="478"/>
            <ac:picMkLst>
              <pc:docMk/>
              <pc:sldMasterMk cId="2707079199" sldId="2147484845"/>
              <pc:sldLayoutMk cId="1433444352" sldId="2147484861"/>
              <ac:picMk id="234" creationId="{00000000-0000-0000-0000-000000000000}"/>
            </ac:picMkLst>
          </pc:picChg>
        </pc:sldLayoutChg>
        <pc:sldLayoutChg chg="addSp delSp modSp mod">
          <pc:chgData name="GOMEZ, Paula" userId="c93cf399-3ed7-4230-9282-8831e3fe5ae7" providerId="ADAL" clId="{ABB261CB-BB51-42EE-9A7F-D20AAD7B3324}" dt="2023-06-06T10:08:29.877" v="373"/>
          <pc:sldLayoutMkLst>
            <pc:docMk/>
            <pc:sldMasterMk cId="2707079199" sldId="2147484845"/>
            <pc:sldLayoutMk cId="1335215980" sldId="2147484862"/>
          </pc:sldLayoutMkLst>
          <pc:picChg chg="add mod">
            <ac:chgData name="GOMEZ, Paula" userId="c93cf399-3ed7-4230-9282-8831e3fe5ae7" providerId="ADAL" clId="{ABB261CB-BB51-42EE-9A7F-D20AAD7B3324}" dt="2023-06-06T09:48:07.648" v="123"/>
            <ac:picMkLst>
              <pc:docMk/>
              <pc:sldMasterMk cId="2707079199" sldId="2147484845"/>
              <pc:sldLayoutMk cId="1335215980" sldId="2147484862"/>
              <ac:picMk id="9" creationId="{CAD8B6BA-0EAA-4864-9893-E3E0F1043BEB}"/>
            </ac:picMkLst>
          </pc:picChg>
          <pc:picChg chg="add mod">
            <ac:chgData name="GOMEZ, Paula" userId="c93cf399-3ed7-4230-9282-8831e3fe5ae7" providerId="ADAL" clId="{ABB261CB-BB51-42EE-9A7F-D20AAD7B3324}" dt="2023-06-06T10:08:29.877" v="373"/>
            <ac:picMkLst>
              <pc:docMk/>
              <pc:sldMasterMk cId="2707079199" sldId="2147484845"/>
              <pc:sldLayoutMk cId="1335215980" sldId="2147484862"/>
              <ac:picMk id="10" creationId="{DB5E2059-3E55-47AA-8443-C114AEF221EA}"/>
            </ac:picMkLst>
          </pc:picChg>
          <pc:picChg chg="del">
            <ac:chgData name="GOMEZ, Paula" userId="c93cf399-3ed7-4230-9282-8831e3fe5ae7" providerId="ADAL" clId="{ABB261CB-BB51-42EE-9A7F-D20AAD7B3324}" dt="2023-06-06T09:48:06.148" v="122" actId="478"/>
            <ac:picMkLst>
              <pc:docMk/>
              <pc:sldMasterMk cId="2707079199" sldId="2147484845"/>
              <pc:sldLayoutMk cId="1335215980" sldId="2147484862"/>
              <ac:picMk id="246" creationId="{00000000-0000-0000-0000-000000000000}"/>
            </ac:picMkLst>
          </pc:picChg>
          <pc:picChg chg="del">
            <ac:chgData name="GOMEZ, Paula" userId="c93cf399-3ed7-4230-9282-8831e3fe5ae7" providerId="ADAL" clId="{ABB261CB-BB51-42EE-9A7F-D20AAD7B3324}" dt="2023-06-06T10:08:28.589" v="372" actId="478"/>
            <ac:picMkLst>
              <pc:docMk/>
              <pc:sldMasterMk cId="2707079199" sldId="2147484845"/>
              <pc:sldLayoutMk cId="1335215980" sldId="2147484862"/>
              <ac:picMk id="247" creationId="{00000000-0000-0000-0000-000000000000}"/>
            </ac:picMkLst>
          </pc:picChg>
        </pc:sldLayoutChg>
        <pc:sldLayoutChg chg="addSp delSp modSp mod">
          <pc:chgData name="GOMEZ, Paula" userId="c93cf399-3ed7-4230-9282-8831e3fe5ae7" providerId="ADAL" clId="{ABB261CB-BB51-42EE-9A7F-D20AAD7B3324}" dt="2023-06-06T10:08:45.636" v="381"/>
          <pc:sldLayoutMkLst>
            <pc:docMk/>
            <pc:sldMasterMk cId="2707079199" sldId="2147484845"/>
            <pc:sldLayoutMk cId="933179135" sldId="2147484990"/>
          </pc:sldLayoutMkLst>
          <pc:picChg chg="add mod">
            <ac:chgData name="GOMEZ, Paula" userId="c93cf399-3ed7-4230-9282-8831e3fe5ae7" providerId="ADAL" clId="{ABB261CB-BB51-42EE-9A7F-D20AAD7B3324}" dt="2023-06-06T09:49:11.082" v="131"/>
            <ac:picMkLst>
              <pc:docMk/>
              <pc:sldMasterMk cId="2707079199" sldId="2147484845"/>
              <pc:sldLayoutMk cId="933179135" sldId="2147484990"/>
              <ac:picMk id="10" creationId="{3737ED2C-C6F2-4A24-8C7B-67FD5A085482}"/>
            </ac:picMkLst>
          </pc:picChg>
          <pc:picChg chg="add mod">
            <ac:chgData name="GOMEZ, Paula" userId="c93cf399-3ed7-4230-9282-8831e3fe5ae7" providerId="ADAL" clId="{ABB261CB-BB51-42EE-9A7F-D20AAD7B3324}" dt="2023-06-06T10:08:45.636" v="381"/>
            <ac:picMkLst>
              <pc:docMk/>
              <pc:sldMasterMk cId="2707079199" sldId="2147484845"/>
              <pc:sldLayoutMk cId="933179135" sldId="2147484990"/>
              <ac:picMk id="11" creationId="{E1DE0A9B-F2BE-4460-8AF6-F4239C5D45D7}"/>
            </ac:picMkLst>
          </pc:picChg>
          <pc:picChg chg="del">
            <ac:chgData name="GOMEZ, Paula" userId="c93cf399-3ed7-4230-9282-8831e3fe5ae7" providerId="ADAL" clId="{ABB261CB-BB51-42EE-9A7F-D20AAD7B3324}" dt="2023-06-06T09:49:10.543" v="130" actId="478"/>
            <ac:picMkLst>
              <pc:docMk/>
              <pc:sldMasterMk cId="2707079199" sldId="2147484845"/>
              <pc:sldLayoutMk cId="933179135" sldId="2147484990"/>
              <ac:picMk id="191" creationId="{00000000-0000-0000-0000-000000000000}"/>
            </ac:picMkLst>
          </pc:picChg>
          <pc:picChg chg="del">
            <ac:chgData name="GOMEZ, Paula" userId="c93cf399-3ed7-4230-9282-8831e3fe5ae7" providerId="ADAL" clId="{ABB261CB-BB51-42EE-9A7F-D20AAD7B3324}" dt="2023-06-06T10:08:45.166" v="380" actId="478"/>
            <ac:picMkLst>
              <pc:docMk/>
              <pc:sldMasterMk cId="2707079199" sldId="2147484845"/>
              <pc:sldLayoutMk cId="933179135" sldId="2147484990"/>
              <ac:picMk id="192" creationId="{00000000-0000-0000-0000-000000000000}"/>
            </ac:picMkLst>
          </pc:picChg>
        </pc:sldLayoutChg>
      </pc:sldMasterChg>
    </pc:docChg>
  </pc:docChgLst>
  <pc:docChgLst>
    <pc:chgData name="GOMEZ, Paula" userId="S::gomezp@who.int::c93cf399-3ed7-4230-9282-8831e3fe5ae7" providerId="AD" clId="Web-{1A4B6313-2542-AB30-C0FB-44CA24FB6A50}"/>
    <pc:docChg chg="modSld">
      <pc:chgData name="GOMEZ, Paula" userId="S::gomezp@who.int::c93cf399-3ed7-4230-9282-8831e3fe5ae7" providerId="AD" clId="Web-{1A4B6313-2542-AB30-C0FB-44CA24FB6A50}" dt="2023-06-07T12:25:45.040" v="15"/>
      <pc:docMkLst>
        <pc:docMk/>
      </pc:docMkLst>
      <pc:sldChg chg="addSp delSp modSp">
        <pc:chgData name="GOMEZ, Paula" userId="S::gomezp@who.int::c93cf399-3ed7-4230-9282-8831e3fe5ae7" providerId="AD" clId="Web-{1A4B6313-2542-AB30-C0FB-44CA24FB6A50}" dt="2023-06-07T12:25:09.336" v="10" actId="1076"/>
        <pc:sldMkLst>
          <pc:docMk/>
          <pc:sldMk cId="1592232418" sldId="377"/>
        </pc:sldMkLst>
        <pc:spChg chg="add del mod">
          <ac:chgData name="GOMEZ, Paula" userId="S::gomezp@who.int::c93cf399-3ed7-4230-9282-8831e3fe5ae7" providerId="AD" clId="Web-{1A4B6313-2542-AB30-C0FB-44CA24FB6A50}" dt="2023-06-07T12:25:09.336" v="10" actId="1076"/>
          <ac:spMkLst>
            <pc:docMk/>
            <pc:sldMk cId="1592232418" sldId="377"/>
            <ac:spMk id="4" creationId="{00000000-0000-0000-0000-000000000000}"/>
          </ac:spMkLst>
        </pc:spChg>
        <pc:spChg chg="del">
          <ac:chgData name="GOMEZ, Paula" userId="S::gomezp@who.int::c93cf399-3ed7-4230-9282-8831e3fe5ae7" providerId="AD" clId="Web-{1A4B6313-2542-AB30-C0FB-44CA24FB6A50}" dt="2023-06-07T12:25:06.649" v="9"/>
          <ac:spMkLst>
            <pc:docMk/>
            <pc:sldMk cId="1592232418" sldId="377"/>
            <ac:spMk id="5" creationId="{2149DDC8-DACD-4FDD-9689-4FF6BE278967}"/>
          </ac:spMkLst>
        </pc:spChg>
      </pc:sldChg>
      <pc:sldChg chg="modSp">
        <pc:chgData name="GOMEZ, Paula" userId="S::gomezp@who.int::c93cf399-3ed7-4230-9282-8831e3fe5ae7" providerId="AD" clId="Web-{1A4B6313-2542-AB30-C0FB-44CA24FB6A50}" dt="2023-06-07T12:25:21.040" v="11" actId="1076"/>
        <pc:sldMkLst>
          <pc:docMk/>
          <pc:sldMk cId="1248831382" sldId="379"/>
        </pc:sldMkLst>
        <pc:spChg chg="mod">
          <ac:chgData name="GOMEZ, Paula" userId="S::gomezp@who.int::c93cf399-3ed7-4230-9282-8831e3fe5ae7" providerId="AD" clId="Web-{1A4B6313-2542-AB30-C0FB-44CA24FB6A50}" dt="2023-06-07T12:25:21.040" v="11" actId="1076"/>
          <ac:spMkLst>
            <pc:docMk/>
            <pc:sldMk cId="1248831382" sldId="379"/>
            <ac:spMk id="32770" creationId="{00000000-0000-0000-0000-000000000000}"/>
          </ac:spMkLst>
        </pc:spChg>
      </pc:sldChg>
      <pc:sldChg chg="delSp modSp">
        <pc:chgData name="GOMEZ, Paula" userId="S::gomezp@who.int::c93cf399-3ed7-4230-9282-8831e3fe5ae7" providerId="AD" clId="Web-{1A4B6313-2542-AB30-C0FB-44CA24FB6A50}" dt="2023-06-07T12:25:45.040" v="15"/>
        <pc:sldMkLst>
          <pc:docMk/>
          <pc:sldMk cId="3725588944" sldId="1681"/>
        </pc:sldMkLst>
        <pc:spChg chg="del mod">
          <ac:chgData name="GOMEZ, Paula" userId="S::gomezp@who.int::c93cf399-3ed7-4230-9282-8831e3fe5ae7" providerId="AD" clId="Web-{1A4B6313-2542-AB30-C0FB-44CA24FB6A50}" dt="2023-06-07T12:25:45.040" v="15"/>
          <ac:spMkLst>
            <pc:docMk/>
            <pc:sldMk cId="3725588944" sldId="1681"/>
            <ac:spMk id="3" creationId="{3D44B861-7750-4B9C-A1E7-61EA7DB638F5}"/>
          </ac:spMkLst>
        </pc:spChg>
      </pc:sldChg>
      <pc:sldChg chg="modSp">
        <pc:chgData name="GOMEZ, Paula" userId="S::gomezp@who.int::c93cf399-3ed7-4230-9282-8831e3fe5ae7" providerId="AD" clId="Web-{1A4B6313-2542-AB30-C0FB-44CA24FB6A50}" dt="2023-06-07T12:25:33.290" v="13" actId="1076"/>
        <pc:sldMkLst>
          <pc:docMk/>
          <pc:sldMk cId="1841339589" sldId="1787"/>
        </pc:sldMkLst>
        <pc:spChg chg="mod">
          <ac:chgData name="GOMEZ, Paula" userId="S::gomezp@who.int::c93cf399-3ed7-4230-9282-8831e3fe5ae7" providerId="AD" clId="Web-{1A4B6313-2542-AB30-C0FB-44CA24FB6A50}" dt="2023-06-07T12:25:33.290" v="13" actId="1076"/>
          <ac:spMkLst>
            <pc:docMk/>
            <pc:sldMk cId="1841339589" sldId="1787"/>
            <ac:spMk id="2" creationId="{00000000-0000-0000-0000-000000000000}"/>
          </ac:spMkLst>
        </pc:spChg>
      </pc:sldChg>
      <pc:sldChg chg="modSp">
        <pc:chgData name="GOMEZ, Paula" userId="S::gomezp@who.int::c93cf399-3ed7-4230-9282-8831e3fe5ae7" providerId="AD" clId="Web-{1A4B6313-2542-AB30-C0FB-44CA24FB6A50}" dt="2023-06-07T12:24:20.460" v="3" actId="1076"/>
        <pc:sldMkLst>
          <pc:docMk/>
          <pc:sldMk cId="4165619074" sldId="1806"/>
        </pc:sldMkLst>
        <pc:spChg chg="mod">
          <ac:chgData name="GOMEZ, Paula" userId="S::gomezp@who.int::c93cf399-3ed7-4230-9282-8831e3fe5ae7" providerId="AD" clId="Web-{1A4B6313-2542-AB30-C0FB-44CA24FB6A50}" dt="2023-06-07T12:24:20.460" v="3" actId="1076"/>
          <ac:spMkLst>
            <pc:docMk/>
            <pc:sldMk cId="4165619074" sldId="1806"/>
            <ac:spMk id="261" creationId="{00000000-0000-0000-0000-000000000000}"/>
          </ac:spMkLst>
        </pc:spChg>
        <pc:spChg chg="mod">
          <ac:chgData name="GOMEZ, Paula" userId="S::gomezp@who.int::c93cf399-3ed7-4230-9282-8831e3fe5ae7" providerId="AD" clId="Web-{1A4B6313-2542-AB30-C0FB-44CA24FB6A50}" dt="2023-06-07T12:24:16.445" v="2" actId="1076"/>
          <ac:spMkLst>
            <pc:docMk/>
            <pc:sldMk cId="4165619074" sldId="1806"/>
            <ac:spMk id="262"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BD673C-B979-4C42-98AB-7B6A6A8BBFF1}" type="doc">
      <dgm:prSet loTypeId="urn:microsoft.com/office/officeart/2005/8/layout/hierarchy1" loCatId="hierarchy" qsTypeId="urn:microsoft.com/office/officeart/2005/8/quickstyle/simple1" qsCatId="simple" csTypeId="urn:microsoft.com/office/officeart/2005/8/colors/colorful1" csCatId="colorful" phldr="1"/>
      <dgm:spPr/>
      <dgm:t>
        <a:bodyPr rtlCol="0"/>
        <a:lstStyle/>
        <a:p>
          <a:pPr rtl="0"/>
          <a:endParaRPr lang="en-US"/>
        </a:p>
      </dgm:t>
    </dgm:pt>
    <dgm:pt modelId="{4EA1970E-316F-4B81-AA92-597C5E23B9CE}">
      <dgm:prSet phldrT="[Text]" custT="1"/>
      <dgm:spPr/>
      <dgm:t>
        <a:bodyPr rtlCol="0"/>
        <a:lstStyle/>
        <a:p>
          <a:pPr rtl="0"/>
          <a:r>
            <a:rPr lang="fr" sz="1800" dirty="0"/>
            <a:t>Sources de données</a:t>
          </a:r>
        </a:p>
      </dgm:t>
    </dgm:pt>
    <dgm:pt modelId="{0BF6C024-52FC-437A-9833-FA2674ECCB1E}" type="parTrans" cxnId="{14F298C1-AFFB-4AC8-BDBD-12A03423CD00}">
      <dgm:prSet/>
      <dgm:spPr/>
      <dgm:t>
        <a:bodyPr rtlCol="0"/>
        <a:lstStyle/>
        <a:p>
          <a:pPr rtl="0"/>
          <a:endParaRPr lang="en-US"/>
        </a:p>
      </dgm:t>
    </dgm:pt>
    <dgm:pt modelId="{67CFC773-9472-4B88-B6AC-BFE8526CC9B2}" type="sibTrans" cxnId="{14F298C1-AFFB-4AC8-BDBD-12A03423CD00}">
      <dgm:prSet/>
      <dgm:spPr/>
      <dgm:t>
        <a:bodyPr rtlCol="0"/>
        <a:lstStyle/>
        <a:p>
          <a:pPr rtl="0"/>
          <a:endParaRPr lang="en-US"/>
        </a:p>
      </dgm:t>
    </dgm:pt>
    <dgm:pt modelId="{784C0372-8878-4DF9-9291-1D405CDB7F33}">
      <dgm:prSet phldrT="[Text]" custT="1"/>
      <dgm:spPr/>
      <dgm:t>
        <a:bodyPr rtlCol="0"/>
        <a:lstStyle/>
        <a:p>
          <a:pPr rtl="0"/>
          <a:r>
            <a:rPr lang="fr" sz="1800" dirty="0"/>
            <a:t>Sources primaires</a:t>
          </a:r>
        </a:p>
      </dgm:t>
    </dgm:pt>
    <dgm:pt modelId="{F2D7CCAF-3C00-46E2-98DB-42649F04EFAD}" type="parTrans" cxnId="{6D3EFA89-6D00-444C-B48B-DD5FE8A9E071}">
      <dgm:prSet/>
      <dgm:spPr/>
      <dgm:t>
        <a:bodyPr rtlCol="0"/>
        <a:lstStyle/>
        <a:p>
          <a:pPr rtl="0"/>
          <a:endParaRPr lang="en-US"/>
        </a:p>
      </dgm:t>
    </dgm:pt>
    <dgm:pt modelId="{6FC72D45-D3AF-4FE6-95FA-39FF58355E5E}" type="sibTrans" cxnId="{6D3EFA89-6D00-444C-B48B-DD5FE8A9E071}">
      <dgm:prSet/>
      <dgm:spPr/>
      <dgm:t>
        <a:bodyPr rtlCol="0"/>
        <a:lstStyle/>
        <a:p>
          <a:pPr rtl="0"/>
          <a:endParaRPr lang="en-US"/>
        </a:p>
      </dgm:t>
    </dgm:pt>
    <dgm:pt modelId="{86699A9E-7D0D-462F-A78E-C5B08ECE541B}">
      <dgm:prSet phldrT="[Text]"/>
      <dgm:spPr/>
      <dgm:t>
        <a:bodyPr rtlCol="0"/>
        <a:lstStyle/>
        <a:p>
          <a:pPr rtl="0"/>
          <a:r>
            <a:rPr lang="fr"/>
            <a:t>Systèmes de surveillance sanitaire</a:t>
          </a:r>
        </a:p>
      </dgm:t>
    </dgm:pt>
    <dgm:pt modelId="{5DE7738F-A678-47B4-9565-6D45F4BC9A9D}" type="parTrans" cxnId="{2AA8C774-FA1C-4FD7-B732-ECF69568A3D3}">
      <dgm:prSet/>
      <dgm:spPr/>
      <dgm:t>
        <a:bodyPr rtlCol="0"/>
        <a:lstStyle/>
        <a:p>
          <a:pPr rtl="0"/>
          <a:endParaRPr lang="en-US"/>
        </a:p>
      </dgm:t>
    </dgm:pt>
    <dgm:pt modelId="{8DA709D0-5EE1-492A-9A6C-94C2D0B6D5BE}" type="sibTrans" cxnId="{2AA8C774-FA1C-4FD7-B732-ECF69568A3D3}">
      <dgm:prSet/>
      <dgm:spPr/>
      <dgm:t>
        <a:bodyPr rtlCol="0"/>
        <a:lstStyle/>
        <a:p>
          <a:pPr rtl="0"/>
          <a:endParaRPr lang="en-US"/>
        </a:p>
      </dgm:t>
    </dgm:pt>
    <dgm:pt modelId="{C4689A9E-0B24-4FEA-8753-3B32B14ECE4A}">
      <dgm:prSet phldrT="[Text]"/>
      <dgm:spPr/>
      <dgm:t>
        <a:bodyPr rtlCol="0"/>
        <a:lstStyle/>
        <a:p>
          <a:pPr rtl="0"/>
          <a:r>
            <a:rPr lang="fr"/>
            <a:t>Données d’enquête auprès des ménages</a:t>
          </a:r>
        </a:p>
      </dgm:t>
    </dgm:pt>
    <dgm:pt modelId="{AD7DE215-6F44-4B94-8E3B-CE421C14E5FA}" type="parTrans" cxnId="{9196AF29-8F92-4194-BFD8-709C4777D9B9}">
      <dgm:prSet/>
      <dgm:spPr/>
      <dgm:t>
        <a:bodyPr rtlCol="0"/>
        <a:lstStyle/>
        <a:p>
          <a:pPr rtl="0"/>
          <a:endParaRPr lang="en-US"/>
        </a:p>
      </dgm:t>
    </dgm:pt>
    <dgm:pt modelId="{F4CC43BE-B1C0-4022-8376-E281014A9C1E}" type="sibTrans" cxnId="{9196AF29-8F92-4194-BFD8-709C4777D9B9}">
      <dgm:prSet/>
      <dgm:spPr/>
      <dgm:t>
        <a:bodyPr rtlCol="0"/>
        <a:lstStyle/>
        <a:p>
          <a:pPr rtl="0"/>
          <a:endParaRPr lang="en-US"/>
        </a:p>
      </dgm:t>
    </dgm:pt>
    <dgm:pt modelId="{22B5C523-5CF6-4B83-813A-883C897FD4AA}">
      <dgm:prSet phldrT="[Text]" custT="1"/>
      <dgm:spPr/>
      <dgm:t>
        <a:bodyPr rtlCol="0"/>
        <a:lstStyle/>
        <a:p>
          <a:pPr rtl="0"/>
          <a:r>
            <a:rPr lang="fr" sz="1800"/>
            <a:t>Sources secondaires</a:t>
          </a:r>
        </a:p>
      </dgm:t>
    </dgm:pt>
    <dgm:pt modelId="{8B535C16-5D91-4CAF-8F6D-B90746960040}" type="parTrans" cxnId="{0938A59F-8F37-4656-BADD-C14C497AF8AF}">
      <dgm:prSet/>
      <dgm:spPr/>
      <dgm:t>
        <a:bodyPr rtlCol="0"/>
        <a:lstStyle/>
        <a:p>
          <a:pPr rtl="0"/>
          <a:endParaRPr lang="en-US"/>
        </a:p>
      </dgm:t>
    </dgm:pt>
    <dgm:pt modelId="{52F0F7FE-A38B-45B5-8CA3-798DF283D49A}" type="sibTrans" cxnId="{0938A59F-8F37-4656-BADD-C14C497AF8AF}">
      <dgm:prSet/>
      <dgm:spPr/>
      <dgm:t>
        <a:bodyPr rtlCol="0"/>
        <a:lstStyle/>
        <a:p>
          <a:pPr rtl="0"/>
          <a:endParaRPr lang="en-US"/>
        </a:p>
      </dgm:t>
    </dgm:pt>
    <dgm:pt modelId="{79C6965F-C7A2-4312-90F7-CB5F0CB48CFC}">
      <dgm:prSet phldrT="[Text]"/>
      <dgm:spPr/>
      <dgm:t>
        <a:bodyPr rtlCol="0"/>
        <a:lstStyle/>
        <a:p>
          <a:pPr rtl="0"/>
          <a:r>
            <a:rPr lang="fr"/>
            <a:t>Dossiers médicaux</a:t>
          </a:r>
        </a:p>
      </dgm:t>
    </dgm:pt>
    <dgm:pt modelId="{46C3268A-69FD-48AE-843F-04D5FE6A8C2C}" type="parTrans" cxnId="{E19B6985-F7F3-4D3E-A838-401E66C8C4F2}">
      <dgm:prSet/>
      <dgm:spPr/>
      <dgm:t>
        <a:bodyPr rtlCol="0"/>
        <a:lstStyle/>
        <a:p>
          <a:pPr rtl="0"/>
          <a:endParaRPr lang="en-US"/>
        </a:p>
      </dgm:t>
    </dgm:pt>
    <dgm:pt modelId="{09B7D3E4-EA77-4F9D-92AD-7322319B7A48}" type="sibTrans" cxnId="{E19B6985-F7F3-4D3E-A838-401E66C8C4F2}">
      <dgm:prSet/>
      <dgm:spPr/>
      <dgm:t>
        <a:bodyPr rtlCol="0"/>
        <a:lstStyle/>
        <a:p>
          <a:pPr rtl="0"/>
          <a:endParaRPr lang="en-US"/>
        </a:p>
      </dgm:t>
    </dgm:pt>
    <dgm:pt modelId="{8AEA23DB-8188-4C77-A368-8C15EC25A1A7}">
      <dgm:prSet phldrT="[Text]"/>
      <dgm:spPr/>
      <dgm:t>
        <a:bodyPr rtlCol="0"/>
        <a:lstStyle/>
        <a:p>
          <a:pPr rtl="0"/>
          <a:r>
            <a:rPr lang="fr"/>
            <a:t>Recensement de la population</a:t>
          </a:r>
        </a:p>
      </dgm:t>
    </dgm:pt>
    <dgm:pt modelId="{3BFBE4BF-4084-4FD3-9250-7DA5DAECB086}" type="parTrans" cxnId="{4F88FF79-8E58-4B89-A4FB-4BE5564CFDDB}">
      <dgm:prSet/>
      <dgm:spPr/>
      <dgm:t>
        <a:bodyPr rtlCol="0"/>
        <a:lstStyle/>
        <a:p>
          <a:pPr rtl="0"/>
          <a:endParaRPr lang="en-US"/>
        </a:p>
      </dgm:t>
    </dgm:pt>
    <dgm:pt modelId="{91F28FAE-ABAB-46CA-A7A9-0DC76F476759}" type="sibTrans" cxnId="{4F88FF79-8E58-4B89-A4FB-4BE5564CFDDB}">
      <dgm:prSet/>
      <dgm:spPr/>
      <dgm:t>
        <a:bodyPr rtlCol="0"/>
        <a:lstStyle/>
        <a:p>
          <a:pPr rtl="0"/>
          <a:endParaRPr lang="en-US"/>
        </a:p>
      </dgm:t>
    </dgm:pt>
    <dgm:pt modelId="{9E505B3D-26CC-4140-9361-0418781E49B0}">
      <dgm:prSet phldrT="[Text]"/>
      <dgm:spPr/>
      <dgm:t>
        <a:bodyPr rtlCol="0"/>
        <a:lstStyle/>
        <a:p>
          <a:pPr rtl="0"/>
          <a:r>
            <a:rPr lang="fr"/>
            <a:t>Données de terrain</a:t>
          </a:r>
        </a:p>
      </dgm:t>
    </dgm:pt>
    <dgm:pt modelId="{DA1A35E2-F12D-4E37-9BAC-59C6C2E672AC}" type="parTrans" cxnId="{BF8F6667-E9DE-446A-A5C0-4C35D4F75896}">
      <dgm:prSet/>
      <dgm:spPr/>
      <dgm:t>
        <a:bodyPr rtlCol="0"/>
        <a:lstStyle/>
        <a:p>
          <a:pPr rtl="0"/>
          <a:endParaRPr lang="en-US"/>
        </a:p>
      </dgm:t>
    </dgm:pt>
    <dgm:pt modelId="{31476777-00E2-47D3-B192-D5E90E503CD8}" type="sibTrans" cxnId="{BF8F6667-E9DE-446A-A5C0-4C35D4F75896}">
      <dgm:prSet/>
      <dgm:spPr/>
      <dgm:t>
        <a:bodyPr rtlCol="0"/>
        <a:lstStyle/>
        <a:p>
          <a:pPr rtl="0"/>
          <a:endParaRPr lang="en-US"/>
        </a:p>
      </dgm:t>
    </dgm:pt>
    <dgm:pt modelId="{8D6BCA40-ABE0-4389-8A54-5BB09B07B4A5}">
      <dgm:prSet phldrT="[Text]"/>
      <dgm:spPr/>
      <dgm:t>
        <a:bodyPr rtlCol="0"/>
        <a:lstStyle/>
        <a:p>
          <a:pPr rtl="0"/>
          <a:r>
            <a:rPr lang="fr"/>
            <a:t>Données de laboratoire</a:t>
          </a:r>
        </a:p>
      </dgm:t>
    </dgm:pt>
    <dgm:pt modelId="{D848825A-EE55-4FB9-AD9F-681888DD45DB}" type="parTrans" cxnId="{EE0413B5-1935-45A4-BE36-2F9394ADF3D2}">
      <dgm:prSet/>
      <dgm:spPr/>
      <dgm:t>
        <a:bodyPr rtlCol="0"/>
        <a:lstStyle/>
        <a:p>
          <a:pPr rtl="0"/>
          <a:endParaRPr lang="en-US"/>
        </a:p>
      </dgm:t>
    </dgm:pt>
    <dgm:pt modelId="{B0A7EE9D-6DFA-41C6-BD1D-F1009CCEB901}" type="sibTrans" cxnId="{EE0413B5-1935-45A4-BE36-2F9394ADF3D2}">
      <dgm:prSet/>
      <dgm:spPr/>
      <dgm:t>
        <a:bodyPr rtlCol="0"/>
        <a:lstStyle/>
        <a:p>
          <a:pPr rtl="0"/>
          <a:endParaRPr lang="en-US"/>
        </a:p>
      </dgm:t>
    </dgm:pt>
    <dgm:pt modelId="{7ECE92FC-2BA9-4C0F-94BC-435F2AF4206B}" type="pres">
      <dgm:prSet presAssocID="{8ABD673C-B979-4C42-98AB-7B6A6A8BBFF1}" presName="hierChild1" presStyleCnt="0">
        <dgm:presLayoutVars>
          <dgm:chPref val="1"/>
          <dgm:dir/>
          <dgm:animOne val="branch"/>
          <dgm:animLvl val="lvl"/>
          <dgm:resizeHandles/>
        </dgm:presLayoutVars>
      </dgm:prSet>
      <dgm:spPr/>
    </dgm:pt>
    <dgm:pt modelId="{506096D4-21DD-4865-8051-B7E26E1978DE}" type="pres">
      <dgm:prSet presAssocID="{4EA1970E-316F-4B81-AA92-597C5E23B9CE}" presName="hierRoot1" presStyleCnt="0"/>
      <dgm:spPr/>
    </dgm:pt>
    <dgm:pt modelId="{F2A9C78C-680C-480B-9DF7-50E4B895425B}" type="pres">
      <dgm:prSet presAssocID="{4EA1970E-316F-4B81-AA92-597C5E23B9CE}" presName="composite" presStyleCnt="0"/>
      <dgm:spPr/>
    </dgm:pt>
    <dgm:pt modelId="{8AB87380-7E81-4A8C-A2EE-7879715278D7}" type="pres">
      <dgm:prSet presAssocID="{4EA1970E-316F-4B81-AA92-597C5E23B9CE}" presName="background" presStyleLbl="node0" presStyleIdx="0" presStyleCnt="1"/>
      <dgm:spPr/>
    </dgm:pt>
    <dgm:pt modelId="{FC4DBD8A-2454-4FA8-8280-2201280AD975}" type="pres">
      <dgm:prSet presAssocID="{4EA1970E-316F-4B81-AA92-597C5E23B9CE}" presName="text" presStyleLbl="fgAcc0" presStyleIdx="0" presStyleCnt="1" custScaleX="115706" custScaleY="45163" custLinFactNeighborX="-86014" custLinFactNeighborY="-82918">
        <dgm:presLayoutVars>
          <dgm:chPref val="3"/>
        </dgm:presLayoutVars>
      </dgm:prSet>
      <dgm:spPr/>
    </dgm:pt>
    <dgm:pt modelId="{9A4329F7-1420-41FF-9520-6A6EC1A21DE2}" type="pres">
      <dgm:prSet presAssocID="{4EA1970E-316F-4B81-AA92-597C5E23B9CE}" presName="hierChild2" presStyleCnt="0"/>
      <dgm:spPr/>
    </dgm:pt>
    <dgm:pt modelId="{CAAAA093-DA38-41A5-9F7C-438FBEEDE45A}" type="pres">
      <dgm:prSet presAssocID="{F2D7CCAF-3C00-46E2-98DB-42649F04EFAD}" presName="Name10" presStyleLbl="parChTrans1D2" presStyleIdx="0" presStyleCnt="2"/>
      <dgm:spPr/>
    </dgm:pt>
    <dgm:pt modelId="{6E36C8DB-F06C-4B0A-AE1A-3D1A3D502FC0}" type="pres">
      <dgm:prSet presAssocID="{784C0372-8878-4DF9-9291-1D405CDB7F33}" presName="hierRoot2" presStyleCnt="0"/>
      <dgm:spPr/>
    </dgm:pt>
    <dgm:pt modelId="{6A8880EF-0904-4FCA-8E7E-CB7AF0C9B679}" type="pres">
      <dgm:prSet presAssocID="{784C0372-8878-4DF9-9291-1D405CDB7F33}" presName="composite2" presStyleCnt="0"/>
      <dgm:spPr/>
    </dgm:pt>
    <dgm:pt modelId="{F527E389-BF87-4B14-972D-33AF57F002B1}" type="pres">
      <dgm:prSet presAssocID="{784C0372-8878-4DF9-9291-1D405CDB7F33}" presName="background2" presStyleLbl="node2" presStyleIdx="0" presStyleCnt="2"/>
      <dgm:spPr/>
    </dgm:pt>
    <dgm:pt modelId="{25061248-70DB-46F2-8F1D-07F50B0C4D93}" type="pres">
      <dgm:prSet presAssocID="{784C0372-8878-4DF9-9291-1D405CDB7F33}" presName="text2" presStyleLbl="fgAcc2" presStyleIdx="0" presStyleCnt="2" custScaleX="89398" custScaleY="55840" custLinFactNeighborX="-18958" custLinFactNeighborY="-79387">
        <dgm:presLayoutVars>
          <dgm:chPref val="3"/>
        </dgm:presLayoutVars>
      </dgm:prSet>
      <dgm:spPr/>
    </dgm:pt>
    <dgm:pt modelId="{8EA45B32-3768-443C-8348-594224AA024D}" type="pres">
      <dgm:prSet presAssocID="{784C0372-8878-4DF9-9291-1D405CDB7F33}" presName="hierChild3" presStyleCnt="0"/>
      <dgm:spPr/>
    </dgm:pt>
    <dgm:pt modelId="{F356B696-5EB4-4206-B42A-6473DA280401}" type="pres">
      <dgm:prSet presAssocID="{5DE7738F-A678-47B4-9565-6D45F4BC9A9D}" presName="Name17" presStyleLbl="parChTrans1D3" presStyleIdx="0" presStyleCnt="6"/>
      <dgm:spPr/>
    </dgm:pt>
    <dgm:pt modelId="{39F86338-991B-4DD7-B538-0DE81E3E71CD}" type="pres">
      <dgm:prSet presAssocID="{86699A9E-7D0D-462F-A78E-C5B08ECE541B}" presName="hierRoot3" presStyleCnt="0"/>
      <dgm:spPr/>
    </dgm:pt>
    <dgm:pt modelId="{453F9227-E7B4-4FB3-9CB6-8259BA63EB7E}" type="pres">
      <dgm:prSet presAssocID="{86699A9E-7D0D-462F-A78E-C5B08ECE541B}" presName="composite3" presStyleCnt="0"/>
      <dgm:spPr/>
    </dgm:pt>
    <dgm:pt modelId="{B126CF48-2CFE-4C46-A7C8-37CE2E67F2DD}" type="pres">
      <dgm:prSet presAssocID="{86699A9E-7D0D-462F-A78E-C5B08ECE541B}" presName="background3" presStyleLbl="node3" presStyleIdx="0" presStyleCnt="6"/>
      <dgm:spPr/>
    </dgm:pt>
    <dgm:pt modelId="{49FBC0F7-8E1E-4CE1-92B9-A7E5BB48C3D8}" type="pres">
      <dgm:prSet presAssocID="{86699A9E-7D0D-462F-A78E-C5B08ECE541B}" presName="text3" presStyleLbl="fgAcc3" presStyleIdx="0" presStyleCnt="6" custScaleX="79980" custScaleY="67315" custLinFactNeighborX="-2743" custLinFactNeighborY="5760">
        <dgm:presLayoutVars>
          <dgm:chPref val="3"/>
        </dgm:presLayoutVars>
      </dgm:prSet>
      <dgm:spPr/>
    </dgm:pt>
    <dgm:pt modelId="{8DFE4EC6-E9DE-4E57-8F5B-45C893B1E7B6}" type="pres">
      <dgm:prSet presAssocID="{86699A9E-7D0D-462F-A78E-C5B08ECE541B}" presName="hierChild4" presStyleCnt="0"/>
      <dgm:spPr/>
    </dgm:pt>
    <dgm:pt modelId="{7202E21A-D1DF-40D1-929F-482F2AF6A764}" type="pres">
      <dgm:prSet presAssocID="{46C3268A-69FD-48AE-843F-04D5FE6A8C2C}" presName="Name17" presStyleLbl="parChTrans1D3" presStyleIdx="1" presStyleCnt="6"/>
      <dgm:spPr/>
    </dgm:pt>
    <dgm:pt modelId="{F6FDF5D6-9D86-43C1-8469-D6CE71DF6903}" type="pres">
      <dgm:prSet presAssocID="{79C6965F-C7A2-4312-90F7-CB5F0CB48CFC}" presName="hierRoot3" presStyleCnt="0"/>
      <dgm:spPr/>
    </dgm:pt>
    <dgm:pt modelId="{4EB3F5FB-374B-4EE4-AC0B-EF742D9C3811}" type="pres">
      <dgm:prSet presAssocID="{79C6965F-C7A2-4312-90F7-CB5F0CB48CFC}" presName="composite3" presStyleCnt="0"/>
      <dgm:spPr/>
    </dgm:pt>
    <dgm:pt modelId="{24651D4A-D6E0-4AEF-AABA-1D2E8B29E269}" type="pres">
      <dgm:prSet presAssocID="{79C6965F-C7A2-4312-90F7-CB5F0CB48CFC}" presName="background3" presStyleLbl="node3" presStyleIdx="1" presStyleCnt="6"/>
      <dgm:spPr/>
    </dgm:pt>
    <dgm:pt modelId="{ED14DF1E-1DB5-40B0-8A55-BF5B5B10790C}" type="pres">
      <dgm:prSet presAssocID="{79C6965F-C7A2-4312-90F7-CB5F0CB48CFC}" presName="text3" presStyleLbl="fgAcc3" presStyleIdx="1" presStyleCnt="6" custScaleX="81797" custScaleY="60531" custLinFactNeighborY="15120">
        <dgm:presLayoutVars>
          <dgm:chPref val="3"/>
        </dgm:presLayoutVars>
      </dgm:prSet>
      <dgm:spPr/>
    </dgm:pt>
    <dgm:pt modelId="{F41CB56A-B94D-448A-917F-52CF07059BC0}" type="pres">
      <dgm:prSet presAssocID="{79C6965F-C7A2-4312-90F7-CB5F0CB48CFC}" presName="hierChild4" presStyleCnt="0"/>
      <dgm:spPr/>
    </dgm:pt>
    <dgm:pt modelId="{9892290D-5848-45BB-8C5A-8DF195A1CCC3}" type="pres">
      <dgm:prSet presAssocID="{AD7DE215-6F44-4B94-8E3B-CE421C14E5FA}" presName="Name17" presStyleLbl="parChTrans1D3" presStyleIdx="2" presStyleCnt="6"/>
      <dgm:spPr/>
    </dgm:pt>
    <dgm:pt modelId="{A5596B74-F2FF-4EE8-B655-A2699B8FA3AC}" type="pres">
      <dgm:prSet presAssocID="{C4689A9E-0B24-4FEA-8753-3B32B14ECE4A}" presName="hierRoot3" presStyleCnt="0"/>
      <dgm:spPr/>
    </dgm:pt>
    <dgm:pt modelId="{94DFF306-0C2B-4E61-9D49-F5438E20F3B4}" type="pres">
      <dgm:prSet presAssocID="{C4689A9E-0B24-4FEA-8753-3B32B14ECE4A}" presName="composite3" presStyleCnt="0"/>
      <dgm:spPr/>
    </dgm:pt>
    <dgm:pt modelId="{E02B8CFB-85C0-4C22-B2F9-D9F2FD074770}" type="pres">
      <dgm:prSet presAssocID="{C4689A9E-0B24-4FEA-8753-3B32B14ECE4A}" presName="background3" presStyleLbl="node3" presStyleIdx="2" presStyleCnt="6"/>
      <dgm:spPr/>
    </dgm:pt>
    <dgm:pt modelId="{103A2AE9-1FEC-4438-A6C6-715929A1B035}" type="pres">
      <dgm:prSet presAssocID="{C4689A9E-0B24-4FEA-8753-3B32B14ECE4A}" presName="text3" presStyleLbl="fgAcc3" presStyleIdx="2" presStyleCnt="6" custScaleX="75416" custScaleY="63575" custLinFactNeighborX="-2286" custLinFactNeighborY="14401">
        <dgm:presLayoutVars>
          <dgm:chPref val="3"/>
        </dgm:presLayoutVars>
      </dgm:prSet>
      <dgm:spPr/>
    </dgm:pt>
    <dgm:pt modelId="{846D25BA-E0E0-4BF4-B8A1-BF0A2F4FAE3C}" type="pres">
      <dgm:prSet presAssocID="{C4689A9E-0B24-4FEA-8753-3B32B14ECE4A}" presName="hierChild4" presStyleCnt="0"/>
      <dgm:spPr/>
    </dgm:pt>
    <dgm:pt modelId="{48E26269-BB68-4448-BAE8-8AB991F0C5A1}" type="pres">
      <dgm:prSet presAssocID="{DA1A35E2-F12D-4E37-9BAC-59C6C2E672AC}" presName="Name17" presStyleLbl="parChTrans1D3" presStyleIdx="3" presStyleCnt="6"/>
      <dgm:spPr/>
    </dgm:pt>
    <dgm:pt modelId="{F39FBBC9-5EB2-4A74-AB4A-CD5462F67B7B}" type="pres">
      <dgm:prSet presAssocID="{9E505B3D-26CC-4140-9361-0418781E49B0}" presName="hierRoot3" presStyleCnt="0"/>
      <dgm:spPr/>
    </dgm:pt>
    <dgm:pt modelId="{AD3E8EAD-2EC5-4038-B3C2-D6295B43241B}" type="pres">
      <dgm:prSet presAssocID="{9E505B3D-26CC-4140-9361-0418781E49B0}" presName="composite3" presStyleCnt="0"/>
      <dgm:spPr/>
    </dgm:pt>
    <dgm:pt modelId="{DAA685E9-AE9A-4D9F-81B8-BEF04428D37E}" type="pres">
      <dgm:prSet presAssocID="{9E505B3D-26CC-4140-9361-0418781E49B0}" presName="background3" presStyleLbl="node3" presStyleIdx="3" presStyleCnt="6"/>
      <dgm:spPr/>
    </dgm:pt>
    <dgm:pt modelId="{68E7A697-20CF-47F4-9F6F-F2A89D9E5FAE}" type="pres">
      <dgm:prSet presAssocID="{9E505B3D-26CC-4140-9361-0418781E49B0}" presName="text3" presStyleLbl="fgAcc3" presStyleIdx="3" presStyleCnt="6" custScaleX="84663" custScaleY="57720" custLinFactNeighborX="914" custLinFactNeighborY="18721">
        <dgm:presLayoutVars>
          <dgm:chPref val="3"/>
        </dgm:presLayoutVars>
      </dgm:prSet>
      <dgm:spPr/>
    </dgm:pt>
    <dgm:pt modelId="{45E14AB4-CADA-460A-97C4-08C571C9019E}" type="pres">
      <dgm:prSet presAssocID="{9E505B3D-26CC-4140-9361-0418781E49B0}" presName="hierChild4" presStyleCnt="0"/>
      <dgm:spPr/>
    </dgm:pt>
    <dgm:pt modelId="{3C7AD5E9-9393-4A44-8469-833266A9E1F3}" type="pres">
      <dgm:prSet presAssocID="{D848825A-EE55-4FB9-AD9F-681888DD45DB}" presName="Name17" presStyleLbl="parChTrans1D3" presStyleIdx="4" presStyleCnt="6"/>
      <dgm:spPr/>
    </dgm:pt>
    <dgm:pt modelId="{164AD416-9D4B-4497-879F-F41A78367CC0}" type="pres">
      <dgm:prSet presAssocID="{8D6BCA40-ABE0-4389-8A54-5BB09B07B4A5}" presName="hierRoot3" presStyleCnt="0"/>
      <dgm:spPr/>
    </dgm:pt>
    <dgm:pt modelId="{D063F91D-0141-441F-B140-77901CF404A3}" type="pres">
      <dgm:prSet presAssocID="{8D6BCA40-ABE0-4389-8A54-5BB09B07B4A5}" presName="composite3" presStyleCnt="0"/>
      <dgm:spPr/>
    </dgm:pt>
    <dgm:pt modelId="{71ECCA23-DFEF-4B18-A5EA-64562AFC6A3A}" type="pres">
      <dgm:prSet presAssocID="{8D6BCA40-ABE0-4389-8A54-5BB09B07B4A5}" presName="background3" presStyleLbl="node3" presStyleIdx="4" presStyleCnt="6"/>
      <dgm:spPr/>
    </dgm:pt>
    <dgm:pt modelId="{A5878309-1689-49D2-AFC7-1770D096AECD}" type="pres">
      <dgm:prSet presAssocID="{8D6BCA40-ABE0-4389-8A54-5BB09B07B4A5}" presName="text3" presStyleLbl="fgAcc3" presStyleIdx="4" presStyleCnt="6" custScaleX="66319" custScaleY="48964" custLinFactNeighborX="-6167" custLinFactNeighborY="23227">
        <dgm:presLayoutVars>
          <dgm:chPref val="3"/>
        </dgm:presLayoutVars>
      </dgm:prSet>
      <dgm:spPr/>
    </dgm:pt>
    <dgm:pt modelId="{BE29854C-BFDB-4FDF-99AB-3AA289AF788B}" type="pres">
      <dgm:prSet presAssocID="{8D6BCA40-ABE0-4389-8A54-5BB09B07B4A5}" presName="hierChild4" presStyleCnt="0"/>
      <dgm:spPr/>
    </dgm:pt>
    <dgm:pt modelId="{7936EBE9-6F9A-4CA1-8D95-CAD74A801ABE}" type="pres">
      <dgm:prSet presAssocID="{8B535C16-5D91-4CAF-8F6D-B90746960040}" presName="Name10" presStyleLbl="parChTrans1D2" presStyleIdx="1" presStyleCnt="2"/>
      <dgm:spPr/>
    </dgm:pt>
    <dgm:pt modelId="{628875AE-9467-426D-BA93-C0D2F8C3BFC4}" type="pres">
      <dgm:prSet presAssocID="{22B5C523-5CF6-4B83-813A-883C897FD4AA}" presName="hierRoot2" presStyleCnt="0"/>
      <dgm:spPr/>
    </dgm:pt>
    <dgm:pt modelId="{79FC19E2-978F-4193-9FB8-2749B4342F08}" type="pres">
      <dgm:prSet presAssocID="{22B5C523-5CF6-4B83-813A-883C897FD4AA}" presName="composite2" presStyleCnt="0"/>
      <dgm:spPr/>
    </dgm:pt>
    <dgm:pt modelId="{D7703A2D-D5DD-43F2-AB79-F03D32763904}" type="pres">
      <dgm:prSet presAssocID="{22B5C523-5CF6-4B83-813A-883C897FD4AA}" presName="background2" presStyleLbl="node2" presStyleIdx="1" presStyleCnt="2"/>
      <dgm:spPr/>
    </dgm:pt>
    <dgm:pt modelId="{B727BEEB-C53D-4EA6-A883-D283A10AFD44}" type="pres">
      <dgm:prSet presAssocID="{22B5C523-5CF6-4B83-813A-883C897FD4AA}" presName="text2" presStyleLbl="fgAcc2" presStyleIdx="1" presStyleCnt="2" custScaleX="89525" custScaleY="46048" custLinFactX="-32964" custLinFactNeighborX="-100000" custLinFactNeighborY="-65770">
        <dgm:presLayoutVars>
          <dgm:chPref val="3"/>
        </dgm:presLayoutVars>
      </dgm:prSet>
      <dgm:spPr/>
    </dgm:pt>
    <dgm:pt modelId="{04E27BA7-6516-433B-A1B7-0A43D4FC8C1F}" type="pres">
      <dgm:prSet presAssocID="{22B5C523-5CF6-4B83-813A-883C897FD4AA}" presName="hierChild3" presStyleCnt="0"/>
      <dgm:spPr/>
    </dgm:pt>
    <dgm:pt modelId="{67F7D27D-E133-4FAE-BD1F-012A1E60B109}" type="pres">
      <dgm:prSet presAssocID="{3BFBE4BF-4084-4FD3-9250-7DA5DAECB086}" presName="Name17" presStyleLbl="parChTrans1D3" presStyleIdx="5" presStyleCnt="6"/>
      <dgm:spPr/>
    </dgm:pt>
    <dgm:pt modelId="{E8211AC2-9706-4579-8BFD-9FBC2854CF32}" type="pres">
      <dgm:prSet presAssocID="{8AEA23DB-8188-4C77-A368-8C15EC25A1A7}" presName="hierRoot3" presStyleCnt="0"/>
      <dgm:spPr/>
    </dgm:pt>
    <dgm:pt modelId="{08F7F02A-3321-4821-9364-08D9020520A0}" type="pres">
      <dgm:prSet presAssocID="{8AEA23DB-8188-4C77-A368-8C15EC25A1A7}" presName="composite3" presStyleCnt="0"/>
      <dgm:spPr/>
    </dgm:pt>
    <dgm:pt modelId="{6A9248DD-1520-4F66-9B8E-55EC9AAA5449}" type="pres">
      <dgm:prSet presAssocID="{8AEA23DB-8188-4C77-A368-8C15EC25A1A7}" presName="background3" presStyleLbl="node3" presStyleIdx="5" presStyleCnt="6"/>
      <dgm:spPr/>
    </dgm:pt>
    <dgm:pt modelId="{CC98E0DF-AE54-44BD-BB81-F7512CD83FF7}" type="pres">
      <dgm:prSet presAssocID="{8AEA23DB-8188-4C77-A368-8C15EC25A1A7}" presName="text3" presStyleLbl="fgAcc3" presStyleIdx="5" presStyleCnt="6" custScaleX="73749" custScaleY="63392" custLinFactNeighborX="245">
        <dgm:presLayoutVars>
          <dgm:chPref val="3"/>
        </dgm:presLayoutVars>
      </dgm:prSet>
      <dgm:spPr/>
    </dgm:pt>
    <dgm:pt modelId="{3EF21128-C6F6-4CFD-BD0B-9C54651D6BCF}" type="pres">
      <dgm:prSet presAssocID="{8AEA23DB-8188-4C77-A368-8C15EC25A1A7}" presName="hierChild4" presStyleCnt="0"/>
      <dgm:spPr/>
    </dgm:pt>
  </dgm:ptLst>
  <dgm:cxnLst>
    <dgm:cxn modelId="{51431B07-EC6B-4082-8BE7-5CE0C1E4836A}" type="presOf" srcId="{8D6BCA40-ABE0-4389-8A54-5BB09B07B4A5}" destId="{A5878309-1689-49D2-AFC7-1770D096AECD}" srcOrd="0" destOrd="0" presId="urn:microsoft.com/office/officeart/2005/8/layout/hierarchy1"/>
    <dgm:cxn modelId="{78D9C311-FC31-481D-A914-5EB14DE89E54}" type="presOf" srcId="{DA1A35E2-F12D-4E37-9BAC-59C6C2E672AC}" destId="{48E26269-BB68-4448-BAE8-8AB991F0C5A1}" srcOrd="0" destOrd="0" presId="urn:microsoft.com/office/officeart/2005/8/layout/hierarchy1"/>
    <dgm:cxn modelId="{CF9B2422-760E-4D83-B72B-11ED4110E969}" type="presOf" srcId="{8B535C16-5D91-4CAF-8F6D-B90746960040}" destId="{7936EBE9-6F9A-4CA1-8D95-CAD74A801ABE}" srcOrd="0" destOrd="0" presId="urn:microsoft.com/office/officeart/2005/8/layout/hierarchy1"/>
    <dgm:cxn modelId="{08DF7B26-02E2-42F0-82C9-4173DAFC0DDB}" type="presOf" srcId="{9E505B3D-26CC-4140-9361-0418781E49B0}" destId="{68E7A697-20CF-47F4-9F6F-F2A89D9E5FAE}" srcOrd="0" destOrd="0" presId="urn:microsoft.com/office/officeart/2005/8/layout/hierarchy1"/>
    <dgm:cxn modelId="{9196AF29-8F92-4194-BFD8-709C4777D9B9}" srcId="{784C0372-8878-4DF9-9291-1D405CDB7F33}" destId="{C4689A9E-0B24-4FEA-8753-3B32B14ECE4A}" srcOrd="2" destOrd="0" parTransId="{AD7DE215-6F44-4B94-8E3B-CE421C14E5FA}" sibTransId="{F4CC43BE-B1C0-4022-8376-E281014A9C1E}"/>
    <dgm:cxn modelId="{B74E0C36-9239-4B55-B47B-4E548FCA5991}" type="presOf" srcId="{AD7DE215-6F44-4B94-8E3B-CE421C14E5FA}" destId="{9892290D-5848-45BB-8C5A-8DF195A1CCC3}" srcOrd="0" destOrd="0" presId="urn:microsoft.com/office/officeart/2005/8/layout/hierarchy1"/>
    <dgm:cxn modelId="{BF8F6667-E9DE-446A-A5C0-4C35D4F75896}" srcId="{784C0372-8878-4DF9-9291-1D405CDB7F33}" destId="{9E505B3D-26CC-4140-9361-0418781E49B0}" srcOrd="3" destOrd="0" parTransId="{DA1A35E2-F12D-4E37-9BAC-59C6C2E672AC}" sibTransId="{31476777-00E2-47D3-B192-D5E90E503CD8}"/>
    <dgm:cxn modelId="{6D7C9F48-58B8-45FA-BE9C-7B252D65BCA4}" type="presOf" srcId="{C4689A9E-0B24-4FEA-8753-3B32B14ECE4A}" destId="{103A2AE9-1FEC-4438-A6C6-715929A1B035}" srcOrd="0" destOrd="0" presId="urn:microsoft.com/office/officeart/2005/8/layout/hierarchy1"/>
    <dgm:cxn modelId="{8F0B0049-5679-4B7A-B782-905B30CC6597}" type="presOf" srcId="{4EA1970E-316F-4B81-AA92-597C5E23B9CE}" destId="{FC4DBD8A-2454-4FA8-8280-2201280AD975}" srcOrd="0" destOrd="0" presId="urn:microsoft.com/office/officeart/2005/8/layout/hierarchy1"/>
    <dgm:cxn modelId="{7932D34E-30F1-4C33-95EA-F9237F412FDE}" type="presOf" srcId="{3BFBE4BF-4084-4FD3-9250-7DA5DAECB086}" destId="{67F7D27D-E133-4FAE-BD1F-012A1E60B109}" srcOrd="0" destOrd="0" presId="urn:microsoft.com/office/officeart/2005/8/layout/hierarchy1"/>
    <dgm:cxn modelId="{4B7BAC6F-D2A7-49A9-BBFC-48584AE9ECB6}" type="presOf" srcId="{5DE7738F-A678-47B4-9565-6D45F4BC9A9D}" destId="{F356B696-5EB4-4206-B42A-6473DA280401}" srcOrd="0" destOrd="0" presId="urn:microsoft.com/office/officeart/2005/8/layout/hierarchy1"/>
    <dgm:cxn modelId="{2AA8C774-FA1C-4FD7-B732-ECF69568A3D3}" srcId="{784C0372-8878-4DF9-9291-1D405CDB7F33}" destId="{86699A9E-7D0D-462F-A78E-C5B08ECE541B}" srcOrd="0" destOrd="0" parTransId="{5DE7738F-A678-47B4-9565-6D45F4BC9A9D}" sibTransId="{8DA709D0-5EE1-492A-9A6C-94C2D0B6D5BE}"/>
    <dgm:cxn modelId="{D70E1675-7087-4B1F-AD12-7848791A821F}" type="presOf" srcId="{46C3268A-69FD-48AE-843F-04D5FE6A8C2C}" destId="{7202E21A-D1DF-40D1-929F-482F2AF6A764}" srcOrd="0" destOrd="0" presId="urn:microsoft.com/office/officeart/2005/8/layout/hierarchy1"/>
    <dgm:cxn modelId="{4F88FF79-8E58-4B89-A4FB-4BE5564CFDDB}" srcId="{22B5C523-5CF6-4B83-813A-883C897FD4AA}" destId="{8AEA23DB-8188-4C77-A368-8C15EC25A1A7}" srcOrd="0" destOrd="0" parTransId="{3BFBE4BF-4084-4FD3-9250-7DA5DAECB086}" sibTransId="{91F28FAE-ABAB-46CA-A7A9-0DC76F476759}"/>
    <dgm:cxn modelId="{D441AF5A-34EC-41A1-AA97-64C18DEA9BC8}" type="presOf" srcId="{D848825A-EE55-4FB9-AD9F-681888DD45DB}" destId="{3C7AD5E9-9393-4A44-8469-833266A9E1F3}" srcOrd="0" destOrd="0" presId="urn:microsoft.com/office/officeart/2005/8/layout/hierarchy1"/>
    <dgm:cxn modelId="{33EA4F7F-082E-4EC3-B86E-8EC54D144872}" type="presOf" srcId="{79C6965F-C7A2-4312-90F7-CB5F0CB48CFC}" destId="{ED14DF1E-1DB5-40B0-8A55-BF5B5B10790C}" srcOrd="0" destOrd="0" presId="urn:microsoft.com/office/officeart/2005/8/layout/hierarchy1"/>
    <dgm:cxn modelId="{E19B6985-F7F3-4D3E-A838-401E66C8C4F2}" srcId="{784C0372-8878-4DF9-9291-1D405CDB7F33}" destId="{79C6965F-C7A2-4312-90F7-CB5F0CB48CFC}" srcOrd="1" destOrd="0" parTransId="{46C3268A-69FD-48AE-843F-04D5FE6A8C2C}" sibTransId="{09B7D3E4-EA77-4F9D-92AD-7322319B7A48}"/>
    <dgm:cxn modelId="{6D3EFA89-6D00-444C-B48B-DD5FE8A9E071}" srcId="{4EA1970E-316F-4B81-AA92-597C5E23B9CE}" destId="{784C0372-8878-4DF9-9291-1D405CDB7F33}" srcOrd="0" destOrd="0" parTransId="{F2D7CCAF-3C00-46E2-98DB-42649F04EFAD}" sibTransId="{6FC72D45-D3AF-4FE6-95FA-39FF58355E5E}"/>
    <dgm:cxn modelId="{AE79DB95-FD82-4B78-B197-9C4ED3C35A05}" type="presOf" srcId="{22B5C523-5CF6-4B83-813A-883C897FD4AA}" destId="{B727BEEB-C53D-4EA6-A883-D283A10AFD44}" srcOrd="0" destOrd="0" presId="urn:microsoft.com/office/officeart/2005/8/layout/hierarchy1"/>
    <dgm:cxn modelId="{0938A59F-8F37-4656-BADD-C14C497AF8AF}" srcId="{4EA1970E-316F-4B81-AA92-597C5E23B9CE}" destId="{22B5C523-5CF6-4B83-813A-883C897FD4AA}" srcOrd="1" destOrd="0" parTransId="{8B535C16-5D91-4CAF-8F6D-B90746960040}" sibTransId="{52F0F7FE-A38B-45B5-8CA3-798DF283D49A}"/>
    <dgm:cxn modelId="{6ED8F3A3-41D3-4159-866B-B95DCCC0B1B5}" type="presOf" srcId="{86699A9E-7D0D-462F-A78E-C5B08ECE541B}" destId="{49FBC0F7-8E1E-4CE1-92B9-A7E5BB48C3D8}" srcOrd="0" destOrd="0" presId="urn:microsoft.com/office/officeart/2005/8/layout/hierarchy1"/>
    <dgm:cxn modelId="{F8E0C3B2-DE49-48DF-B58A-0F5438773C67}" type="presOf" srcId="{F2D7CCAF-3C00-46E2-98DB-42649F04EFAD}" destId="{CAAAA093-DA38-41A5-9F7C-438FBEEDE45A}" srcOrd="0" destOrd="0" presId="urn:microsoft.com/office/officeart/2005/8/layout/hierarchy1"/>
    <dgm:cxn modelId="{EE0413B5-1935-45A4-BE36-2F9394ADF3D2}" srcId="{784C0372-8878-4DF9-9291-1D405CDB7F33}" destId="{8D6BCA40-ABE0-4389-8A54-5BB09B07B4A5}" srcOrd="4" destOrd="0" parTransId="{D848825A-EE55-4FB9-AD9F-681888DD45DB}" sibTransId="{B0A7EE9D-6DFA-41C6-BD1D-F1009CCEB901}"/>
    <dgm:cxn modelId="{650F93B8-BBC3-47CC-9F28-5CEB3B729923}" type="presOf" srcId="{8AEA23DB-8188-4C77-A368-8C15EC25A1A7}" destId="{CC98E0DF-AE54-44BD-BB81-F7512CD83FF7}" srcOrd="0" destOrd="0" presId="urn:microsoft.com/office/officeart/2005/8/layout/hierarchy1"/>
    <dgm:cxn modelId="{14F298C1-AFFB-4AC8-BDBD-12A03423CD00}" srcId="{8ABD673C-B979-4C42-98AB-7B6A6A8BBFF1}" destId="{4EA1970E-316F-4B81-AA92-597C5E23B9CE}" srcOrd="0" destOrd="0" parTransId="{0BF6C024-52FC-437A-9833-FA2674ECCB1E}" sibTransId="{67CFC773-9472-4B88-B6AC-BFE8526CC9B2}"/>
    <dgm:cxn modelId="{D07DA9F6-BFC1-414E-8063-097D0414F6F8}" type="presOf" srcId="{8ABD673C-B979-4C42-98AB-7B6A6A8BBFF1}" destId="{7ECE92FC-2BA9-4C0F-94BC-435F2AF4206B}" srcOrd="0" destOrd="0" presId="urn:microsoft.com/office/officeart/2005/8/layout/hierarchy1"/>
    <dgm:cxn modelId="{BD88AAF8-50AD-497E-A378-AD55FA28EA6E}" type="presOf" srcId="{784C0372-8878-4DF9-9291-1D405CDB7F33}" destId="{25061248-70DB-46F2-8F1D-07F50B0C4D93}" srcOrd="0" destOrd="0" presId="urn:microsoft.com/office/officeart/2005/8/layout/hierarchy1"/>
    <dgm:cxn modelId="{0619150A-AAAC-43A6-883B-D85E70243011}" type="presParOf" srcId="{7ECE92FC-2BA9-4C0F-94BC-435F2AF4206B}" destId="{506096D4-21DD-4865-8051-B7E26E1978DE}" srcOrd="0" destOrd="0" presId="urn:microsoft.com/office/officeart/2005/8/layout/hierarchy1"/>
    <dgm:cxn modelId="{BE31321E-9811-4AE2-A684-3E880E6B55F6}" type="presParOf" srcId="{506096D4-21DD-4865-8051-B7E26E1978DE}" destId="{F2A9C78C-680C-480B-9DF7-50E4B895425B}" srcOrd="0" destOrd="0" presId="urn:microsoft.com/office/officeart/2005/8/layout/hierarchy1"/>
    <dgm:cxn modelId="{9584EAEB-3C7B-46EC-A4AD-B5E647F79410}" type="presParOf" srcId="{F2A9C78C-680C-480B-9DF7-50E4B895425B}" destId="{8AB87380-7E81-4A8C-A2EE-7879715278D7}" srcOrd="0" destOrd="0" presId="urn:microsoft.com/office/officeart/2005/8/layout/hierarchy1"/>
    <dgm:cxn modelId="{F214AC81-3CE1-4F03-AAC9-13FA5C89C14E}" type="presParOf" srcId="{F2A9C78C-680C-480B-9DF7-50E4B895425B}" destId="{FC4DBD8A-2454-4FA8-8280-2201280AD975}" srcOrd="1" destOrd="0" presId="urn:microsoft.com/office/officeart/2005/8/layout/hierarchy1"/>
    <dgm:cxn modelId="{878E2B80-0DEF-43B9-854C-A47949093BFC}" type="presParOf" srcId="{506096D4-21DD-4865-8051-B7E26E1978DE}" destId="{9A4329F7-1420-41FF-9520-6A6EC1A21DE2}" srcOrd="1" destOrd="0" presId="urn:microsoft.com/office/officeart/2005/8/layout/hierarchy1"/>
    <dgm:cxn modelId="{768B3B76-E86C-41DD-BE62-A6B3E3874804}" type="presParOf" srcId="{9A4329F7-1420-41FF-9520-6A6EC1A21DE2}" destId="{CAAAA093-DA38-41A5-9F7C-438FBEEDE45A}" srcOrd="0" destOrd="0" presId="urn:microsoft.com/office/officeart/2005/8/layout/hierarchy1"/>
    <dgm:cxn modelId="{A93C0853-7337-4C93-B156-9E39AA478236}" type="presParOf" srcId="{9A4329F7-1420-41FF-9520-6A6EC1A21DE2}" destId="{6E36C8DB-F06C-4B0A-AE1A-3D1A3D502FC0}" srcOrd="1" destOrd="0" presId="urn:microsoft.com/office/officeart/2005/8/layout/hierarchy1"/>
    <dgm:cxn modelId="{EF088CE3-D276-4A00-9DB2-6EB9D8C6108E}" type="presParOf" srcId="{6E36C8DB-F06C-4B0A-AE1A-3D1A3D502FC0}" destId="{6A8880EF-0904-4FCA-8E7E-CB7AF0C9B679}" srcOrd="0" destOrd="0" presId="urn:microsoft.com/office/officeart/2005/8/layout/hierarchy1"/>
    <dgm:cxn modelId="{E29FDC90-4ED2-4B00-A5F8-387BF201E7D3}" type="presParOf" srcId="{6A8880EF-0904-4FCA-8E7E-CB7AF0C9B679}" destId="{F527E389-BF87-4B14-972D-33AF57F002B1}" srcOrd="0" destOrd="0" presId="urn:microsoft.com/office/officeart/2005/8/layout/hierarchy1"/>
    <dgm:cxn modelId="{4FAC0E0A-3C4E-4359-A61B-0661D8A76072}" type="presParOf" srcId="{6A8880EF-0904-4FCA-8E7E-CB7AF0C9B679}" destId="{25061248-70DB-46F2-8F1D-07F50B0C4D93}" srcOrd="1" destOrd="0" presId="urn:microsoft.com/office/officeart/2005/8/layout/hierarchy1"/>
    <dgm:cxn modelId="{E4A55355-C3F8-4D97-81FA-6BE0394099C3}" type="presParOf" srcId="{6E36C8DB-F06C-4B0A-AE1A-3D1A3D502FC0}" destId="{8EA45B32-3768-443C-8348-594224AA024D}" srcOrd="1" destOrd="0" presId="urn:microsoft.com/office/officeart/2005/8/layout/hierarchy1"/>
    <dgm:cxn modelId="{4336396C-2FE7-4E87-9F1A-4B2515A49C37}" type="presParOf" srcId="{8EA45B32-3768-443C-8348-594224AA024D}" destId="{F356B696-5EB4-4206-B42A-6473DA280401}" srcOrd="0" destOrd="0" presId="urn:microsoft.com/office/officeart/2005/8/layout/hierarchy1"/>
    <dgm:cxn modelId="{3D312315-C978-4A4B-AA1E-1060999465DA}" type="presParOf" srcId="{8EA45B32-3768-443C-8348-594224AA024D}" destId="{39F86338-991B-4DD7-B538-0DE81E3E71CD}" srcOrd="1" destOrd="0" presId="urn:microsoft.com/office/officeart/2005/8/layout/hierarchy1"/>
    <dgm:cxn modelId="{AA099CF9-9018-4971-A953-63F427614FC6}" type="presParOf" srcId="{39F86338-991B-4DD7-B538-0DE81E3E71CD}" destId="{453F9227-E7B4-4FB3-9CB6-8259BA63EB7E}" srcOrd="0" destOrd="0" presId="urn:microsoft.com/office/officeart/2005/8/layout/hierarchy1"/>
    <dgm:cxn modelId="{E38A8CBA-CF20-4568-8E51-CD24088DC547}" type="presParOf" srcId="{453F9227-E7B4-4FB3-9CB6-8259BA63EB7E}" destId="{B126CF48-2CFE-4C46-A7C8-37CE2E67F2DD}" srcOrd="0" destOrd="0" presId="urn:microsoft.com/office/officeart/2005/8/layout/hierarchy1"/>
    <dgm:cxn modelId="{6B24BF76-409E-4B33-9D24-056F0DCBFA28}" type="presParOf" srcId="{453F9227-E7B4-4FB3-9CB6-8259BA63EB7E}" destId="{49FBC0F7-8E1E-4CE1-92B9-A7E5BB48C3D8}" srcOrd="1" destOrd="0" presId="urn:microsoft.com/office/officeart/2005/8/layout/hierarchy1"/>
    <dgm:cxn modelId="{39A12C8A-6ABF-4BEB-9A04-19F8429EFC6D}" type="presParOf" srcId="{39F86338-991B-4DD7-B538-0DE81E3E71CD}" destId="{8DFE4EC6-E9DE-4E57-8F5B-45C893B1E7B6}" srcOrd="1" destOrd="0" presId="urn:microsoft.com/office/officeart/2005/8/layout/hierarchy1"/>
    <dgm:cxn modelId="{F4B0341D-D4CF-45B3-9E41-C96FF55DE299}" type="presParOf" srcId="{8EA45B32-3768-443C-8348-594224AA024D}" destId="{7202E21A-D1DF-40D1-929F-482F2AF6A764}" srcOrd="2" destOrd="0" presId="urn:microsoft.com/office/officeart/2005/8/layout/hierarchy1"/>
    <dgm:cxn modelId="{482942B9-CBAF-42F0-9C92-43D378EE520E}" type="presParOf" srcId="{8EA45B32-3768-443C-8348-594224AA024D}" destId="{F6FDF5D6-9D86-43C1-8469-D6CE71DF6903}" srcOrd="3" destOrd="0" presId="urn:microsoft.com/office/officeart/2005/8/layout/hierarchy1"/>
    <dgm:cxn modelId="{19597101-FE41-4BD0-83EF-EF22BED7C965}" type="presParOf" srcId="{F6FDF5D6-9D86-43C1-8469-D6CE71DF6903}" destId="{4EB3F5FB-374B-4EE4-AC0B-EF742D9C3811}" srcOrd="0" destOrd="0" presId="urn:microsoft.com/office/officeart/2005/8/layout/hierarchy1"/>
    <dgm:cxn modelId="{E268A14A-5FE9-4E38-AD1F-CEC08FB9B398}" type="presParOf" srcId="{4EB3F5FB-374B-4EE4-AC0B-EF742D9C3811}" destId="{24651D4A-D6E0-4AEF-AABA-1D2E8B29E269}" srcOrd="0" destOrd="0" presId="urn:microsoft.com/office/officeart/2005/8/layout/hierarchy1"/>
    <dgm:cxn modelId="{69EBAE42-AE85-4F48-94FF-2DE477632B5C}" type="presParOf" srcId="{4EB3F5FB-374B-4EE4-AC0B-EF742D9C3811}" destId="{ED14DF1E-1DB5-40B0-8A55-BF5B5B10790C}" srcOrd="1" destOrd="0" presId="urn:microsoft.com/office/officeart/2005/8/layout/hierarchy1"/>
    <dgm:cxn modelId="{FCF13927-7729-4370-A8C8-62807CBE0DA9}" type="presParOf" srcId="{F6FDF5D6-9D86-43C1-8469-D6CE71DF6903}" destId="{F41CB56A-B94D-448A-917F-52CF07059BC0}" srcOrd="1" destOrd="0" presId="urn:microsoft.com/office/officeart/2005/8/layout/hierarchy1"/>
    <dgm:cxn modelId="{EFF12823-6574-4CF1-87C9-3A5C8D11786F}" type="presParOf" srcId="{8EA45B32-3768-443C-8348-594224AA024D}" destId="{9892290D-5848-45BB-8C5A-8DF195A1CCC3}" srcOrd="4" destOrd="0" presId="urn:microsoft.com/office/officeart/2005/8/layout/hierarchy1"/>
    <dgm:cxn modelId="{BFE70DF6-0473-4DF7-988D-C5122B0A4E23}" type="presParOf" srcId="{8EA45B32-3768-443C-8348-594224AA024D}" destId="{A5596B74-F2FF-4EE8-B655-A2699B8FA3AC}" srcOrd="5" destOrd="0" presId="urn:microsoft.com/office/officeart/2005/8/layout/hierarchy1"/>
    <dgm:cxn modelId="{8110388C-6E78-4F4C-B992-7739F01D292B}" type="presParOf" srcId="{A5596B74-F2FF-4EE8-B655-A2699B8FA3AC}" destId="{94DFF306-0C2B-4E61-9D49-F5438E20F3B4}" srcOrd="0" destOrd="0" presId="urn:microsoft.com/office/officeart/2005/8/layout/hierarchy1"/>
    <dgm:cxn modelId="{9339A18E-E688-4CCD-8130-A5DA8D4D45DE}" type="presParOf" srcId="{94DFF306-0C2B-4E61-9D49-F5438E20F3B4}" destId="{E02B8CFB-85C0-4C22-B2F9-D9F2FD074770}" srcOrd="0" destOrd="0" presId="urn:microsoft.com/office/officeart/2005/8/layout/hierarchy1"/>
    <dgm:cxn modelId="{20902481-4AE4-41F4-90CA-D282582E0E0C}" type="presParOf" srcId="{94DFF306-0C2B-4E61-9D49-F5438E20F3B4}" destId="{103A2AE9-1FEC-4438-A6C6-715929A1B035}" srcOrd="1" destOrd="0" presId="urn:microsoft.com/office/officeart/2005/8/layout/hierarchy1"/>
    <dgm:cxn modelId="{00756807-F64C-44AB-BA32-0611BA64A4F0}" type="presParOf" srcId="{A5596B74-F2FF-4EE8-B655-A2699B8FA3AC}" destId="{846D25BA-E0E0-4BF4-B8A1-BF0A2F4FAE3C}" srcOrd="1" destOrd="0" presId="urn:microsoft.com/office/officeart/2005/8/layout/hierarchy1"/>
    <dgm:cxn modelId="{39C3EEEF-8525-40D4-A666-34F1033C5591}" type="presParOf" srcId="{8EA45B32-3768-443C-8348-594224AA024D}" destId="{48E26269-BB68-4448-BAE8-8AB991F0C5A1}" srcOrd="6" destOrd="0" presId="urn:microsoft.com/office/officeart/2005/8/layout/hierarchy1"/>
    <dgm:cxn modelId="{DE1A4AED-E6EC-4697-B683-769C5BF211CA}" type="presParOf" srcId="{8EA45B32-3768-443C-8348-594224AA024D}" destId="{F39FBBC9-5EB2-4A74-AB4A-CD5462F67B7B}" srcOrd="7" destOrd="0" presId="urn:microsoft.com/office/officeart/2005/8/layout/hierarchy1"/>
    <dgm:cxn modelId="{1ECBF25E-C523-4AC2-AEF7-31483A397CCA}" type="presParOf" srcId="{F39FBBC9-5EB2-4A74-AB4A-CD5462F67B7B}" destId="{AD3E8EAD-2EC5-4038-B3C2-D6295B43241B}" srcOrd="0" destOrd="0" presId="urn:microsoft.com/office/officeart/2005/8/layout/hierarchy1"/>
    <dgm:cxn modelId="{225A94D0-48EF-4B11-96F0-6844A10589E3}" type="presParOf" srcId="{AD3E8EAD-2EC5-4038-B3C2-D6295B43241B}" destId="{DAA685E9-AE9A-4D9F-81B8-BEF04428D37E}" srcOrd="0" destOrd="0" presId="urn:microsoft.com/office/officeart/2005/8/layout/hierarchy1"/>
    <dgm:cxn modelId="{9A50739C-FFB5-4EB2-9DBE-7BE02F5FB064}" type="presParOf" srcId="{AD3E8EAD-2EC5-4038-B3C2-D6295B43241B}" destId="{68E7A697-20CF-47F4-9F6F-F2A89D9E5FAE}" srcOrd="1" destOrd="0" presId="urn:microsoft.com/office/officeart/2005/8/layout/hierarchy1"/>
    <dgm:cxn modelId="{FFEE317D-2C56-4AE1-B2B9-30BF98E1A0B5}" type="presParOf" srcId="{F39FBBC9-5EB2-4A74-AB4A-CD5462F67B7B}" destId="{45E14AB4-CADA-460A-97C4-08C571C9019E}" srcOrd="1" destOrd="0" presId="urn:microsoft.com/office/officeart/2005/8/layout/hierarchy1"/>
    <dgm:cxn modelId="{5AFC0F01-50A8-485A-8EAB-D352EA80EE2D}" type="presParOf" srcId="{8EA45B32-3768-443C-8348-594224AA024D}" destId="{3C7AD5E9-9393-4A44-8469-833266A9E1F3}" srcOrd="8" destOrd="0" presId="urn:microsoft.com/office/officeart/2005/8/layout/hierarchy1"/>
    <dgm:cxn modelId="{2BC2BA1C-5882-4BB5-B69A-2779026FD7C0}" type="presParOf" srcId="{8EA45B32-3768-443C-8348-594224AA024D}" destId="{164AD416-9D4B-4497-879F-F41A78367CC0}" srcOrd="9" destOrd="0" presId="urn:microsoft.com/office/officeart/2005/8/layout/hierarchy1"/>
    <dgm:cxn modelId="{5688EE76-BE02-44BF-AE7F-780EDD8E8BA5}" type="presParOf" srcId="{164AD416-9D4B-4497-879F-F41A78367CC0}" destId="{D063F91D-0141-441F-B140-77901CF404A3}" srcOrd="0" destOrd="0" presId="urn:microsoft.com/office/officeart/2005/8/layout/hierarchy1"/>
    <dgm:cxn modelId="{012E4FEE-BF17-4475-9014-3D51A98CE3F8}" type="presParOf" srcId="{D063F91D-0141-441F-B140-77901CF404A3}" destId="{71ECCA23-DFEF-4B18-A5EA-64562AFC6A3A}" srcOrd="0" destOrd="0" presId="urn:microsoft.com/office/officeart/2005/8/layout/hierarchy1"/>
    <dgm:cxn modelId="{85956D35-DC64-4585-BB00-682969F7CA3E}" type="presParOf" srcId="{D063F91D-0141-441F-B140-77901CF404A3}" destId="{A5878309-1689-49D2-AFC7-1770D096AECD}" srcOrd="1" destOrd="0" presId="urn:microsoft.com/office/officeart/2005/8/layout/hierarchy1"/>
    <dgm:cxn modelId="{CDBD3F67-B90C-4DEB-81C0-805ACEFA6963}" type="presParOf" srcId="{164AD416-9D4B-4497-879F-F41A78367CC0}" destId="{BE29854C-BFDB-4FDF-99AB-3AA289AF788B}" srcOrd="1" destOrd="0" presId="urn:microsoft.com/office/officeart/2005/8/layout/hierarchy1"/>
    <dgm:cxn modelId="{9082E106-E879-4C9C-A59D-A9598B5A3199}" type="presParOf" srcId="{9A4329F7-1420-41FF-9520-6A6EC1A21DE2}" destId="{7936EBE9-6F9A-4CA1-8D95-CAD74A801ABE}" srcOrd="2" destOrd="0" presId="urn:microsoft.com/office/officeart/2005/8/layout/hierarchy1"/>
    <dgm:cxn modelId="{5CEB53FF-2871-4FA1-AE22-0314486CB9B3}" type="presParOf" srcId="{9A4329F7-1420-41FF-9520-6A6EC1A21DE2}" destId="{628875AE-9467-426D-BA93-C0D2F8C3BFC4}" srcOrd="3" destOrd="0" presId="urn:microsoft.com/office/officeart/2005/8/layout/hierarchy1"/>
    <dgm:cxn modelId="{D7CD7056-1EE3-4F9B-96C1-DA55C029F472}" type="presParOf" srcId="{628875AE-9467-426D-BA93-C0D2F8C3BFC4}" destId="{79FC19E2-978F-4193-9FB8-2749B4342F08}" srcOrd="0" destOrd="0" presId="urn:microsoft.com/office/officeart/2005/8/layout/hierarchy1"/>
    <dgm:cxn modelId="{99BEA961-57FE-42A7-B3D4-CC4BB9F74917}" type="presParOf" srcId="{79FC19E2-978F-4193-9FB8-2749B4342F08}" destId="{D7703A2D-D5DD-43F2-AB79-F03D32763904}" srcOrd="0" destOrd="0" presId="urn:microsoft.com/office/officeart/2005/8/layout/hierarchy1"/>
    <dgm:cxn modelId="{A7A39210-2CD5-4EB3-8040-F9C2F7490380}" type="presParOf" srcId="{79FC19E2-978F-4193-9FB8-2749B4342F08}" destId="{B727BEEB-C53D-4EA6-A883-D283A10AFD44}" srcOrd="1" destOrd="0" presId="urn:microsoft.com/office/officeart/2005/8/layout/hierarchy1"/>
    <dgm:cxn modelId="{A0CF365D-6FA4-48DD-8088-313E209B0479}" type="presParOf" srcId="{628875AE-9467-426D-BA93-C0D2F8C3BFC4}" destId="{04E27BA7-6516-433B-A1B7-0A43D4FC8C1F}" srcOrd="1" destOrd="0" presId="urn:microsoft.com/office/officeart/2005/8/layout/hierarchy1"/>
    <dgm:cxn modelId="{D32AD8D5-D001-4C58-A576-A55BDFD02EFA}" type="presParOf" srcId="{04E27BA7-6516-433B-A1B7-0A43D4FC8C1F}" destId="{67F7D27D-E133-4FAE-BD1F-012A1E60B109}" srcOrd="0" destOrd="0" presId="urn:microsoft.com/office/officeart/2005/8/layout/hierarchy1"/>
    <dgm:cxn modelId="{DE0B3449-CD2A-48E1-834D-853B05372AF8}" type="presParOf" srcId="{04E27BA7-6516-433B-A1B7-0A43D4FC8C1F}" destId="{E8211AC2-9706-4579-8BFD-9FBC2854CF32}" srcOrd="1" destOrd="0" presId="urn:microsoft.com/office/officeart/2005/8/layout/hierarchy1"/>
    <dgm:cxn modelId="{5D19F4E8-28EB-43FF-B202-49365B1211E1}" type="presParOf" srcId="{E8211AC2-9706-4579-8BFD-9FBC2854CF32}" destId="{08F7F02A-3321-4821-9364-08D9020520A0}" srcOrd="0" destOrd="0" presId="urn:microsoft.com/office/officeart/2005/8/layout/hierarchy1"/>
    <dgm:cxn modelId="{F7A190BD-FEB5-4515-9E2B-830928405EEE}" type="presParOf" srcId="{08F7F02A-3321-4821-9364-08D9020520A0}" destId="{6A9248DD-1520-4F66-9B8E-55EC9AAA5449}" srcOrd="0" destOrd="0" presId="urn:microsoft.com/office/officeart/2005/8/layout/hierarchy1"/>
    <dgm:cxn modelId="{551E23F5-35E8-4FAB-9BB1-DA5A4F6CB85E}" type="presParOf" srcId="{08F7F02A-3321-4821-9364-08D9020520A0}" destId="{CC98E0DF-AE54-44BD-BB81-F7512CD83FF7}" srcOrd="1" destOrd="0" presId="urn:microsoft.com/office/officeart/2005/8/layout/hierarchy1"/>
    <dgm:cxn modelId="{FDCC4E6F-D774-4CD0-9FD7-7CF1395044E3}" type="presParOf" srcId="{E8211AC2-9706-4579-8BFD-9FBC2854CF32}" destId="{3EF21128-C6F6-4CFD-BD0B-9C54651D6BCF}"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BC66CB-51D1-48E0-AE30-8E5171FF34DB}" type="doc">
      <dgm:prSet loTypeId="urn:microsoft.com/office/officeart/2005/8/layout/arrow2" loCatId="process" qsTypeId="urn:microsoft.com/office/officeart/2005/8/quickstyle/simple1" qsCatId="simple" csTypeId="urn:microsoft.com/office/officeart/2005/8/colors/accent1_2" csCatId="accent1" phldr="1"/>
      <dgm:spPr/>
    </dgm:pt>
    <dgm:pt modelId="{3C7270B0-4849-4ED2-B239-859B9CD2B46F}">
      <dgm:prSet phldrT="[Text]" custT="1"/>
      <dgm:spPr/>
      <dgm:t>
        <a:bodyPr rtlCol="0"/>
        <a:lstStyle/>
        <a:p>
          <a:pPr rtl="0"/>
          <a:r>
            <a:rPr lang="fr" sz="900" dirty="0"/>
            <a:t>Contrôle qualité des données</a:t>
          </a:r>
          <a:r>
            <a:rPr lang="fr" sz="900" dirty="0">
              <a:latin typeface="Calibri"/>
            </a:rPr>
            <a:t> </a:t>
          </a:r>
          <a:endParaRPr lang="en-US" sz="900" dirty="0"/>
        </a:p>
      </dgm:t>
    </dgm:pt>
    <dgm:pt modelId="{A28342B4-914B-4904-AB86-C26415D22281}" type="parTrans" cxnId="{2DD7D243-D195-4347-8941-5C9EAEF026D2}">
      <dgm:prSet/>
      <dgm:spPr/>
      <dgm:t>
        <a:bodyPr rtlCol="0"/>
        <a:lstStyle/>
        <a:p>
          <a:pPr rtl="0"/>
          <a:endParaRPr lang="en-US" sz="2400"/>
        </a:p>
      </dgm:t>
    </dgm:pt>
    <dgm:pt modelId="{93DF4074-CC04-40A0-A276-68511D652173}" type="sibTrans" cxnId="{2DD7D243-D195-4347-8941-5C9EAEF026D2}">
      <dgm:prSet/>
      <dgm:spPr/>
      <dgm:t>
        <a:bodyPr rtlCol="0"/>
        <a:lstStyle/>
        <a:p>
          <a:pPr rtl="0"/>
          <a:endParaRPr lang="en-US" sz="2400"/>
        </a:p>
      </dgm:t>
    </dgm:pt>
    <dgm:pt modelId="{C8F68B4A-8888-4295-91CB-3367D572289A}">
      <dgm:prSet phldrT="[Text]" custT="1"/>
      <dgm:spPr/>
      <dgm:t>
        <a:bodyPr rtlCol="0"/>
        <a:lstStyle/>
        <a:p>
          <a:pPr rtl="0"/>
          <a:r>
            <a:rPr lang="fr" sz="900"/>
            <a:t>Compilation à partir de sources différentes</a:t>
          </a:r>
        </a:p>
      </dgm:t>
    </dgm:pt>
    <dgm:pt modelId="{19E10D0C-934B-4BF5-9E31-C173A2FBDE21}" type="parTrans" cxnId="{D62BF938-ADD5-4FCA-B2A5-3027EEB17E64}">
      <dgm:prSet/>
      <dgm:spPr/>
      <dgm:t>
        <a:bodyPr rtlCol="0"/>
        <a:lstStyle/>
        <a:p>
          <a:pPr rtl="0"/>
          <a:endParaRPr lang="en-US" sz="2400"/>
        </a:p>
      </dgm:t>
    </dgm:pt>
    <dgm:pt modelId="{9A1EE3AE-A8CF-47B6-B097-321C68C6DC5D}" type="sibTrans" cxnId="{D62BF938-ADD5-4FCA-B2A5-3027EEB17E64}">
      <dgm:prSet/>
      <dgm:spPr/>
      <dgm:t>
        <a:bodyPr rtlCol="0"/>
        <a:lstStyle/>
        <a:p>
          <a:pPr rtl="0"/>
          <a:endParaRPr lang="en-US" sz="2400"/>
        </a:p>
      </dgm:t>
    </dgm:pt>
    <dgm:pt modelId="{E34E568B-A44A-48F6-8113-610C8F75F51B}">
      <dgm:prSet phldrT="[Text]" custT="1"/>
      <dgm:spPr/>
      <dgm:t>
        <a:bodyPr rtlCol="0"/>
        <a:lstStyle/>
        <a:p>
          <a:pPr rtl="0"/>
          <a:r>
            <a:rPr lang="fr" sz="900"/>
            <a:t>Présentation de la répartition des cas sous forme de PowerPoint</a:t>
          </a:r>
        </a:p>
      </dgm:t>
    </dgm:pt>
    <dgm:pt modelId="{A21BACB8-A86D-4820-9C68-FF912C133DCB}" type="parTrans" cxnId="{F6A52E90-3488-4A7E-8360-48DCA599EE72}">
      <dgm:prSet/>
      <dgm:spPr/>
      <dgm:t>
        <a:bodyPr rtlCol="0"/>
        <a:lstStyle/>
        <a:p>
          <a:pPr rtl="0"/>
          <a:endParaRPr lang="en-US" sz="2400"/>
        </a:p>
      </dgm:t>
    </dgm:pt>
    <dgm:pt modelId="{E329923B-4A3B-41B2-B052-169239EA7BEA}" type="sibTrans" cxnId="{F6A52E90-3488-4A7E-8360-48DCA599EE72}">
      <dgm:prSet/>
      <dgm:spPr/>
      <dgm:t>
        <a:bodyPr rtlCol="0"/>
        <a:lstStyle/>
        <a:p>
          <a:pPr rtl="0"/>
          <a:endParaRPr lang="en-US" sz="2400"/>
        </a:p>
      </dgm:t>
    </dgm:pt>
    <dgm:pt modelId="{84D337DC-985E-4F6D-BE6B-4B262550EDAD}">
      <dgm:prSet phldrT="[Text]" custT="1"/>
      <dgm:spPr/>
      <dgm:t>
        <a:bodyPr rtlCol="0"/>
        <a:lstStyle/>
        <a:p>
          <a:pPr rtl="0"/>
          <a:r>
            <a:rPr lang="fr" sz="900"/>
            <a:t>Calcul de taux, ratios ou proportions</a:t>
          </a:r>
          <a:r>
            <a:rPr lang="fr" sz="900">
              <a:latin typeface="Calibri"/>
            </a:rPr>
            <a:t>  </a:t>
          </a:r>
          <a:endParaRPr lang="en-US" sz="900"/>
        </a:p>
      </dgm:t>
    </dgm:pt>
    <dgm:pt modelId="{FCEF014F-4080-4BDA-9725-B51D35DF97EA}" type="parTrans" cxnId="{05B27B1E-7720-4DDC-99A6-E093B2D48311}">
      <dgm:prSet/>
      <dgm:spPr/>
      <dgm:t>
        <a:bodyPr rtlCol="0"/>
        <a:lstStyle/>
        <a:p>
          <a:pPr rtl="0"/>
          <a:endParaRPr lang="en-US" sz="2400"/>
        </a:p>
      </dgm:t>
    </dgm:pt>
    <dgm:pt modelId="{295606DC-7359-40A9-961F-DF43E127A22C}" type="sibTrans" cxnId="{05B27B1E-7720-4DDC-99A6-E093B2D48311}">
      <dgm:prSet/>
      <dgm:spPr/>
      <dgm:t>
        <a:bodyPr rtlCol="0"/>
        <a:lstStyle/>
        <a:p>
          <a:pPr rtl="0"/>
          <a:endParaRPr lang="en-US" sz="2400"/>
        </a:p>
      </dgm:t>
    </dgm:pt>
    <dgm:pt modelId="{1FA7C0BA-B82A-4E3A-80D3-571BCCE7D27A}">
      <dgm:prSet phldrT="[Text]" custT="1"/>
      <dgm:spPr/>
      <dgm:t>
        <a:bodyPr rtlCol="0"/>
        <a:lstStyle/>
        <a:p>
          <a:pPr rtl="0"/>
          <a:r>
            <a:rPr lang="fr" sz="900"/>
            <a:t>Présentation des données sous forme de tableaux/graphiques</a:t>
          </a:r>
        </a:p>
      </dgm:t>
    </dgm:pt>
    <dgm:pt modelId="{CF3A2BAC-8F3C-41D7-97B5-927CAD6D700D}" type="parTrans" cxnId="{8CE8A338-8AE0-46A2-A7E0-12DE598C48E6}">
      <dgm:prSet/>
      <dgm:spPr/>
      <dgm:t>
        <a:bodyPr rtlCol="0"/>
        <a:lstStyle/>
        <a:p>
          <a:pPr rtl="0"/>
          <a:endParaRPr lang="en-US" sz="2400"/>
        </a:p>
      </dgm:t>
    </dgm:pt>
    <dgm:pt modelId="{A99BBDB0-AED4-424B-8601-E6BCD0B67EF3}" type="sibTrans" cxnId="{8CE8A338-8AE0-46A2-A7E0-12DE598C48E6}">
      <dgm:prSet/>
      <dgm:spPr/>
      <dgm:t>
        <a:bodyPr rtlCol="0"/>
        <a:lstStyle/>
        <a:p>
          <a:pPr rtl="0"/>
          <a:endParaRPr lang="en-US" sz="2400"/>
        </a:p>
      </dgm:t>
    </dgm:pt>
    <dgm:pt modelId="{99945C3F-93D6-48F8-8174-8BD032D8C600}" type="pres">
      <dgm:prSet presAssocID="{C8BC66CB-51D1-48E0-AE30-8E5171FF34DB}" presName="arrowDiagram" presStyleCnt="0">
        <dgm:presLayoutVars>
          <dgm:chMax val="5"/>
          <dgm:dir/>
          <dgm:resizeHandles val="exact"/>
        </dgm:presLayoutVars>
      </dgm:prSet>
      <dgm:spPr/>
    </dgm:pt>
    <dgm:pt modelId="{544A0DAB-0B4C-4AE4-A340-DA86B26B5D7E}" type="pres">
      <dgm:prSet presAssocID="{C8BC66CB-51D1-48E0-AE30-8E5171FF34DB}" presName="arrow" presStyleLbl="bgShp" presStyleIdx="0" presStyleCnt="1" custLinFactNeighborX="-2499" custLinFactNeighborY="5536"/>
      <dgm:spPr/>
    </dgm:pt>
    <dgm:pt modelId="{13C0F131-04B1-462C-832A-451A88529365}" type="pres">
      <dgm:prSet presAssocID="{C8BC66CB-51D1-48E0-AE30-8E5171FF34DB}" presName="arrowDiagram5" presStyleCnt="0"/>
      <dgm:spPr/>
    </dgm:pt>
    <dgm:pt modelId="{E3A6BD77-E168-4E78-8E07-B671B6DB3667}" type="pres">
      <dgm:prSet presAssocID="{3C7270B0-4849-4ED2-B239-859B9CD2B46F}" presName="bullet5a" presStyleLbl="node1" presStyleIdx="0" presStyleCnt="5"/>
      <dgm:spPr/>
    </dgm:pt>
    <dgm:pt modelId="{247FB46E-1892-4711-8176-ADD7A87C5242}" type="pres">
      <dgm:prSet presAssocID="{3C7270B0-4849-4ED2-B239-859B9CD2B46F}" presName="textBox5a" presStyleLbl="revTx" presStyleIdx="0" presStyleCnt="5">
        <dgm:presLayoutVars>
          <dgm:bulletEnabled val="1"/>
        </dgm:presLayoutVars>
      </dgm:prSet>
      <dgm:spPr/>
    </dgm:pt>
    <dgm:pt modelId="{2741DDF4-1C45-49D4-A521-7F35B2CC35A6}" type="pres">
      <dgm:prSet presAssocID="{C8F68B4A-8888-4295-91CB-3367D572289A}" presName="bullet5b" presStyleLbl="node1" presStyleIdx="1" presStyleCnt="5"/>
      <dgm:spPr/>
    </dgm:pt>
    <dgm:pt modelId="{83119DF4-62B7-4997-9C2B-CB21DB856021}" type="pres">
      <dgm:prSet presAssocID="{C8F68B4A-8888-4295-91CB-3367D572289A}" presName="textBox5b" presStyleLbl="revTx" presStyleIdx="1" presStyleCnt="5">
        <dgm:presLayoutVars>
          <dgm:bulletEnabled val="1"/>
        </dgm:presLayoutVars>
      </dgm:prSet>
      <dgm:spPr/>
    </dgm:pt>
    <dgm:pt modelId="{8CBFF6A1-F052-41AF-BADC-E4F62594D360}" type="pres">
      <dgm:prSet presAssocID="{E34E568B-A44A-48F6-8113-610C8F75F51B}" presName="bullet5c" presStyleLbl="node1" presStyleIdx="2" presStyleCnt="5"/>
      <dgm:spPr/>
    </dgm:pt>
    <dgm:pt modelId="{25DD2962-2A30-4C73-9E5C-C45D5B2D982A}" type="pres">
      <dgm:prSet presAssocID="{E34E568B-A44A-48F6-8113-610C8F75F51B}" presName="textBox5c" presStyleLbl="revTx" presStyleIdx="2" presStyleCnt="5">
        <dgm:presLayoutVars>
          <dgm:bulletEnabled val="1"/>
        </dgm:presLayoutVars>
      </dgm:prSet>
      <dgm:spPr/>
    </dgm:pt>
    <dgm:pt modelId="{F7F4B4CC-4621-4D8B-99C8-1B4678D1C02B}" type="pres">
      <dgm:prSet presAssocID="{84D337DC-985E-4F6D-BE6B-4B262550EDAD}" presName="bullet5d" presStyleLbl="node1" presStyleIdx="3" presStyleCnt="5"/>
      <dgm:spPr/>
    </dgm:pt>
    <dgm:pt modelId="{F233FDE6-C2A3-4A85-93DA-05671CDF4D71}" type="pres">
      <dgm:prSet presAssocID="{84D337DC-985E-4F6D-BE6B-4B262550EDAD}" presName="textBox5d" presStyleLbl="revTx" presStyleIdx="3" presStyleCnt="5">
        <dgm:presLayoutVars>
          <dgm:bulletEnabled val="1"/>
        </dgm:presLayoutVars>
      </dgm:prSet>
      <dgm:spPr/>
    </dgm:pt>
    <dgm:pt modelId="{395BEBB9-2A5A-4D9D-9337-F246BF080A98}" type="pres">
      <dgm:prSet presAssocID="{1FA7C0BA-B82A-4E3A-80D3-571BCCE7D27A}" presName="bullet5e" presStyleLbl="node1" presStyleIdx="4" presStyleCnt="5"/>
      <dgm:spPr/>
    </dgm:pt>
    <dgm:pt modelId="{89A10D82-1BDF-478E-9193-C43B5CBEAF3F}" type="pres">
      <dgm:prSet presAssocID="{1FA7C0BA-B82A-4E3A-80D3-571BCCE7D27A}" presName="textBox5e" presStyleLbl="revTx" presStyleIdx="4" presStyleCnt="5">
        <dgm:presLayoutVars>
          <dgm:bulletEnabled val="1"/>
        </dgm:presLayoutVars>
      </dgm:prSet>
      <dgm:spPr/>
    </dgm:pt>
  </dgm:ptLst>
  <dgm:cxnLst>
    <dgm:cxn modelId="{00F40E03-E4C3-4B7A-A807-C000077F4E69}" type="presOf" srcId="{3C7270B0-4849-4ED2-B239-859B9CD2B46F}" destId="{247FB46E-1892-4711-8176-ADD7A87C5242}" srcOrd="0" destOrd="0" presId="urn:microsoft.com/office/officeart/2005/8/layout/arrow2"/>
    <dgm:cxn modelId="{2FD2D60E-032D-4C92-B424-E7023A3B8BE4}" type="presOf" srcId="{1FA7C0BA-B82A-4E3A-80D3-571BCCE7D27A}" destId="{89A10D82-1BDF-478E-9193-C43B5CBEAF3F}" srcOrd="0" destOrd="0" presId="urn:microsoft.com/office/officeart/2005/8/layout/arrow2"/>
    <dgm:cxn modelId="{05B27B1E-7720-4DDC-99A6-E093B2D48311}" srcId="{C8BC66CB-51D1-48E0-AE30-8E5171FF34DB}" destId="{84D337DC-985E-4F6D-BE6B-4B262550EDAD}" srcOrd="3" destOrd="0" parTransId="{FCEF014F-4080-4BDA-9725-B51D35DF97EA}" sibTransId="{295606DC-7359-40A9-961F-DF43E127A22C}"/>
    <dgm:cxn modelId="{3E0AEF32-CCE4-4FE6-AC08-BBF7200209DD}" type="presOf" srcId="{84D337DC-985E-4F6D-BE6B-4B262550EDAD}" destId="{F233FDE6-C2A3-4A85-93DA-05671CDF4D71}" srcOrd="0" destOrd="0" presId="urn:microsoft.com/office/officeart/2005/8/layout/arrow2"/>
    <dgm:cxn modelId="{8CE8A338-8AE0-46A2-A7E0-12DE598C48E6}" srcId="{C8BC66CB-51D1-48E0-AE30-8E5171FF34DB}" destId="{1FA7C0BA-B82A-4E3A-80D3-571BCCE7D27A}" srcOrd="4" destOrd="0" parTransId="{CF3A2BAC-8F3C-41D7-97B5-927CAD6D700D}" sibTransId="{A99BBDB0-AED4-424B-8601-E6BCD0B67EF3}"/>
    <dgm:cxn modelId="{D62BF938-ADD5-4FCA-B2A5-3027EEB17E64}" srcId="{C8BC66CB-51D1-48E0-AE30-8E5171FF34DB}" destId="{C8F68B4A-8888-4295-91CB-3367D572289A}" srcOrd="1" destOrd="0" parTransId="{19E10D0C-934B-4BF5-9E31-C173A2FBDE21}" sibTransId="{9A1EE3AE-A8CF-47B6-B097-321C68C6DC5D}"/>
    <dgm:cxn modelId="{2DD7D243-D195-4347-8941-5C9EAEF026D2}" srcId="{C8BC66CB-51D1-48E0-AE30-8E5171FF34DB}" destId="{3C7270B0-4849-4ED2-B239-859B9CD2B46F}" srcOrd="0" destOrd="0" parTransId="{A28342B4-914B-4904-AB86-C26415D22281}" sibTransId="{93DF4074-CC04-40A0-A276-68511D652173}"/>
    <dgm:cxn modelId="{F6A52E90-3488-4A7E-8360-48DCA599EE72}" srcId="{C8BC66CB-51D1-48E0-AE30-8E5171FF34DB}" destId="{E34E568B-A44A-48F6-8113-610C8F75F51B}" srcOrd="2" destOrd="0" parTransId="{A21BACB8-A86D-4820-9C68-FF912C133DCB}" sibTransId="{E329923B-4A3B-41B2-B052-169239EA7BEA}"/>
    <dgm:cxn modelId="{B1A51B91-8AE1-401E-A3A7-D87427A0798C}" type="presOf" srcId="{C8F68B4A-8888-4295-91CB-3367D572289A}" destId="{83119DF4-62B7-4997-9C2B-CB21DB856021}" srcOrd="0" destOrd="0" presId="urn:microsoft.com/office/officeart/2005/8/layout/arrow2"/>
    <dgm:cxn modelId="{FC01F5A2-6940-47B0-8C29-2583E44F03BA}" type="presOf" srcId="{E34E568B-A44A-48F6-8113-610C8F75F51B}" destId="{25DD2962-2A30-4C73-9E5C-C45D5B2D982A}" srcOrd="0" destOrd="0" presId="urn:microsoft.com/office/officeart/2005/8/layout/arrow2"/>
    <dgm:cxn modelId="{01E0A5D3-2152-49A9-8750-0E30D29AB0D2}" type="presOf" srcId="{C8BC66CB-51D1-48E0-AE30-8E5171FF34DB}" destId="{99945C3F-93D6-48F8-8174-8BD032D8C600}" srcOrd="0" destOrd="0" presId="urn:microsoft.com/office/officeart/2005/8/layout/arrow2"/>
    <dgm:cxn modelId="{0669B71C-537E-44FB-8501-CB17E31F151F}" type="presParOf" srcId="{99945C3F-93D6-48F8-8174-8BD032D8C600}" destId="{544A0DAB-0B4C-4AE4-A340-DA86B26B5D7E}" srcOrd="0" destOrd="0" presId="urn:microsoft.com/office/officeart/2005/8/layout/arrow2"/>
    <dgm:cxn modelId="{1743DC0C-2F2C-4BFD-8C52-288103F24807}" type="presParOf" srcId="{99945C3F-93D6-48F8-8174-8BD032D8C600}" destId="{13C0F131-04B1-462C-832A-451A88529365}" srcOrd="1" destOrd="0" presId="urn:microsoft.com/office/officeart/2005/8/layout/arrow2"/>
    <dgm:cxn modelId="{7EEAFCF2-E75C-4F52-B624-7B6DEEC97FA5}" type="presParOf" srcId="{13C0F131-04B1-462C-832A-451A88529365}" destId="{E3A6BD77-E168-4E78-8E07-B671B6DB3667}" srcOrd="0" destOrd="0" presId="urn:microsoft.com/office/officeart/2005/8/layout/arrow2"/>
    <dgm:cxn modelId="{9B9E216F-DCFC-4729-8701-B96464B2485C}" type="presParOf" srcId="{13C0F131-04B1-462C-832A-451A88529365}" destId="{247FB46E-1892-4711-8176-ADD7A87C5242}" srcOrd="1" destOrd="0" presId="urn:microsoft.com/office/officeart/2005/8/layout/arrow2"/>
    <dgm:cxn modelId="{0923D471-9A5D-412E-A1B6-B3BCA0E819C9}" type="presParOf" srcId="{13C0F131-04B1-462C-832A-451A88529365}" destId="{2741DDF4-1C45-49D4-A521-7F35B2CC35A6}" srcOrd="2" destOrd="0" presId="urn:microsoft.com/office/officeart/2005/8/layout/arrow2"/>
    <dgm:cxn modelId="{8BE9CB1B-900E-451B-93D7-83005047404E}" type="presParOf" srcId="{13C0F131-04B1-462C-832A-451A88529365}" destId="{83119DF4-62B7-4997-9C2B-CB21DB856021}" srcOrd="3" destOrd="0" presId="urn:microsoft.com/office/officeart/2005/8/layout/arrow2"/>
    <dgm:cxn modelId="{3AD3E2EA-597D-42D3-AA49-C512B7B5866E}" type="presParOf" srcId="{13C0F131-04B1-462C-832A-451A88529365}" destId="{8CBFF6A1-F052-41AF-BADC-E4F62594D360}" srcOrd="4" destOrd="0" presId="urn:microsoft.com/office/officeart/2005/8/layout/arrow2"/>
    <dgm:cxn modelId="{C01A1ACA-3517-49D9-BCB7-7B59F22E4603}" type="presParOf" srcId="{13C0F131-04B1-462C-832A-451A88529365}" destId="{25DD2962-2A30-4C73-9E5C-C45D5B2D982A}" srcOrd="5" destOrd="0" presId="urn:microsoft.com/office/officeart/2005/8/layout/arrow2"/>
    <dgm:cxn modelId="{05B4EB8E-2186-4457-AC1C-1DDE3E111A5E}" type="presParOf" srcId="{13C0F131-04B1-462C-832A-451A88529365}" destId="{F7F4B4CC-4621-4D8B-99C8-1B4678D1C02B}" srcOrd="6" destOrd="0" presId="urn:microsoft.com/office/officeart/2005/8/layout/arrow2"/>
    <dgm:cxn modelId="{2809B8CE-4CFD-4B84-A618-26CB4C851C0D}" type="presParOf" srcId="{13C0F131-04B1-462C-832A-451A88529365}" destId="{F233FDE6-C2A3-4A85-93DA-05671CDF4D71}" srcOrd="7" destOrd="0" presId="urn:microsoft.com/office/officeart/2005/8/layout/arrow2"/>
    <dgm:cxn modelId="{B1E978F2-9B71-497E-B2E5-3E41E7EEEE4E}" type="presParOf" srcId="{13C0F131-04B1-462C-832A-451A88529365}" destId="{395BEBB9-2A5A-4D9D-9337-F246BF080A98}" srcOrd="8" destOrd="0" presId="urn:microsoft.com/office/officeart/2005/8/layout/arrow2"/>
    <dgm:cxn modelId="{8BE89F7A-E913-4CC0-85C9-46D4477651E1}" type="presParOf" srcId="{13C0F131-04B1-462C-832A-451A88529365}" destId="{89A10D82-1BDF-478E-9193-C43B5CBEAF3F}" srcOrd="9" destOrd="0" presId="urn:microsoft.com/office/officeart/2005/8/layout/arrow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4606ED-1788-4CFF-B197-3E238640C801}" type="doc">
      <dgm:prSet loTypeId="urn:microsoft.com/office/officeart/2009/3/layout/DescendingProcess" loCatId="process" qsTypeId="urn:microsoft.com/office/officeart/2005/8/quickstyle/simple1" qsCatId="simple" csTypeId="urn:microsoft.com/office/officeart/2005/8/colors/accent1_2" csCatId="accent1" phldr="1"/>
      <dgm:spPr/>
      <dgm:t>
        <a:bodyPr rtlCol="0"/>
        <a:lstStyle/>
        <a:p>
          <a:pPr rtl="0"/>
          <a:endParaRPr lang="en-US"/>
        </a:p>
      </dgm:t>
    </dgm:pt>
    <dgm:pt modelId="{11397BF0-7B01-44C2-93C6-5B137C88457D}">
      <dgm:prSet phldrT="[Text]"/>
      <dgm:spPr/>
      <dgm:t>
        <a:bodyPr rtlCol="0"/>
        <a:lstStyle/>
        <a:p>
          <a:pPr rtl="0"/>
          <a:r>
            <a:rPr lang="fr" dirty="0"/>
            <a:t>Comparaison</a:t>
          </a:r>
          <a:r>
            <a:rPr lang="fr" dirty="0">
              <a:latin typeface="Calibri"/>
            </a:rPr>
            <a:t> </a:t>
          </a:r>
          <a:r>
            <a:rPr lang="fr" dirty="0"/>
            <a:t>avec les résultats attendus ou les données de référence</a:t>
          </a:r>
        </a:p>
      </dgm:t>
    </dgm:pt>
    <dgm:pt modelId="{E1410EF0-197F-440E-AB16-A1A62444873C}" type="parTrans" cxnId="{7824A38E-0DFC-4C18-A647-C11C59D8FD2B}">
      <dgm:prSet/>
      <dgm:spPr/>
      <dgm:t>
        <a:bodyPr rtlCol="0"/>
        <a:lstStyle/>
        <a:p>
          <a:pPr rtl="0"/>
          <a:endParaRPr lang="en-US"/>
        </a:p>
      </dgm:t>
    </dgm:pt>
    <dgm:pt modelId="{2BD09482-3858-4804-8F43-AE3BFC07752A}" type="sibTrans" cxnId="{7824A38E-0DFC-4C18-A647-C11C59D8FD2B}">
      <dgm:prSet/>
      <dgm:spPr/>
      <dgm:t>
        <a:bodyPr rtlCol="0"/>
        <a:lstStyle/>
        <a:p>
          <a:pPr rtl="0"/>
          <a:endParaRPr lang="en-US"/>
        </a:p>
      </dgm:t>
    </dgm:pt>
    <dgm:pt modelId="{8EA83AEC-A789-43D8-9D77-8640E13297EF}">
      <dgm:prSet phldrT="[Text]"/>
      <dgm:spPr/>
      <dgm:t>
        <a:bodyPr rtlCol="0"/>
        <a:lstStyle/>
        <a:p>
          <a:pPr rtl="0"/>
          <a:r>
            <a:rPr lang="fr"/>
            <a:t>Utilisation de probabilités statistiques</a:t>
          </a:r>
        </a:p>
      </dgm:t>
    </dgm:pt>
    <dgm:pt modelId="{0ED734F1-B8C4-402B-9DE9-7C5A7F0D0943}" type="parTrans" cxnId="{07FB84E4-748A-4646-980E-E4D5F6EEC4B9}">
      <dgm:prSet/>
      <dgm:spPr/>
      <dgm:t>
        <a:bodyPr rtlCol="0"/>
        <a:lstStyle/>
        <a:p>
          <a:pPr rtl="0"/>
          <a:endParaRPr lang="en-US"/>
        </a:p>
      </dgm:t>
    </dgm:pt>
    <dgm:pt modelId="{D4697B24-03BB-45F4-93E9-A729174DF37A}" type="sibTrans" cxnId="{07FB84E4-748A-4646-980E-E4D5F6EEC4B9}">
      <dgm:prSet/>
      <dgm:spPr/>
      <dgm:t>
        <a:bodyPr rtlCol="0"/>
        <a:lstStyle/>
        <a:p>
          <a:pPr rtl="0"/>
          <a:endParaRPr lang="en-US"/>
        </a:p>
      </dgm:t>
    </dgm:pt>
    <dgm:pt modelId="{7F62A196-87EF-4048-850E-645E9BCF829E}">
      <dgm:prSet phldrT="[Text]"/>
      <dgm:spPr/>
      <dgm:t>
        <a:bodyPr rtlCol="0"/>
        <a:lstStyle/>
        <a:p>
          <a:pPr rtl="0"/>
          <a:r>
            <a:rPr lang="fr"/>
            <a:t>Identification de sous-groupes</a:t>
          </a:r>
          <a:r>
            <a:rPr lang="fr">
              <a:latin typeface="Calibri"/>
            </a:rPr>
            <a:t> </a:t>
          </a:r>
          <a:endParaRPr lang="en-US"/>
        </a:p>
      </dgm:t>
    </dgm:pt>
    <dgm:pt modelId="{AEC462A3-2C7F-4561-8A85-C97333173592}" type="parTrans" cxnId="{86F06476-5DB0-47A5-85DF-06E83D3E8689}">
      <dgm:prSet/>
      <dgm:spPr/>
      <dgm:t>
        <a:bodyPr rtlCol="0"/>
        <a:lstStyle/>
        <a:p>
          <a:pPr rtl="0"/>
          <a:endParaRPr lang="en-US"/>
        </a:p>
      </dgm:t>
    </dgm:pt>
    <dgm:pt modelId="{6E7C4942-D208-4D13-A52D-00E43AD5CC9E}" type="sibTrans" cxnId="{86F06476-5DB0-47A5-85DF-06E83D3E8689}">
      <dgm:prSet/>
      <dgm:spPr/>
      <dgm:t>
        <a:bodyPr rtlCol="0"/>
        <a:lstStyle/>
        <a:p>
          <a:pPr rtl="0"/>
          <a:endParaRPr lang="en-US"/>
        </a:p>
      </dgm:t>
    </dgm:pt>
    <dgm:pt modelId="{6113F680-549E-4D6A-923B-D5A8D4C18EA3}">
      <dgm:prSet phldrT="[Text]"/>
      <dgm:spPr/>
      <dgm:t>
        <a:bodyPr rtlCol="0"/>
        <a:lstStyle/>
        <a:p>
          <a:pPr rtl="0"/>
          <a:r>
            <a:rPr lang="fr" dirty="0"/>
            <a:t>Mise en évidence de facteurs de risque potentiels</a:t>
          </a:r>
        </a:p>
      </dgm:t>
    </dgm:pt>
    <dgm:pt modelId="{E01E28C9-3D30-4395-AB0F-EA0AEDA69C74}" type="parTrans" cxnId="{5E04202D-943C-466B-9FB3-9D90DA06298A}">
      <dgm:prSet/>
      <dgm:spPr/>
      <dgm:t>
        <a:bodyPr rtlCol="0"/>
        <a:lstStyle/>
        <a:p>
          <a:pPr rtl="0"/>
          <a:endParaRPr lang="en-US"/>
        </a:p>
      </dgm:t>
    </dgm:pt>
    <dgm:pt modelId="{9F54B3B0-8CEC-47E6-B93F-641FE7A43C60}" type="sibTrans" cxnId="{5E04202D-943C-466B-9FB3-9D90DA06298A}">
      <dgm:prSet/>
      <dgm:spPr/>
      <dgm:t>
        <a:bodyPr rtlCol="0"/>
        <a:lstStyle/>
        <a:p>
          <a:pPr rtl="0"/>
          <a:endParaRPr lang="en-US"/>
        </a:p>
      </dgm:t>
    </dgm:pt>
    <dgm:pt modelId="{6A71024C-40B1-444F-895E-EA563EC45D35}">
      <dgm:prSet phldrT="[Text]"/>
      <dgm:spPr/>
      <dgm:t>
        <a:bodyPr rtlCol="0"/>
        <a:lstStyle/>
        <a:p>
          <a:pPr rtl="0"/>
          <a:r>
            <a:rPr lang="fr"/>
            <a:t>Calcul de taux de mortalité et de morbidité spécifiques</a:t>
          </a:r>
          <a:r>
            <a:rPr lang="fr">
              <a:latin typeface="Calibri"/>
            </a:rPr>
            <a:t> </a:t>
          </a:r>
          <a:endParaRPr lang="en-US"/>
        </a:p>
      </dgm:t>
    </dgm:pt>
    <dgm:pt modelId="{6D478C33-3623-4D5B-B939-96857C718CB8}" type="parTrans" cxnId="{C36201C4-387B-49DB-B069-272A838C31C5}">
      <dgm:prSet/>
      <dgm:spPr/>
      <dgm:t>
        <a:bodyPr rtlCol="0"/>
        <a:lstStyle/>
        <a:p>
          <a:pPr rtl="0"/>
          <a:endParaRPr lang="en-US"/>
        </a:p>
      </dgm:t>
    </dgm:pt>
    <dgm:pt modelId="{A324E1E9-DF98-4D58-9D23-8AC8B3CE6D6B}" type="sibTrans" cxnId="{C36201C4-387B-49DB-B069-272A838C31C5}">
      <dgm:prSet/>
      <dgm:spPr/>
      <dgm:t>
        <a:bodyPr rtlCol="0"/>
        <a:lstStyle/>
        <a:p>
          <a:pPr rtl="0"/>
          <a:endParaRPr lang="en-US"/>
        </a:p>
      </dgm:t>
    </dgm:pt>
    <dgm:pt modelId="{25476D6F-9E68-4BDE-9C89-2A9F63730CBF}" type="pres">
      <dgm:prSet presAssocID="{F14606ED-1788-4CFF-B197-3E238640C801}" presName="Name0" presStyleCnt="0">
        <dgm:presLayoutVars>
          <dgm:chMax val="7"/>
          <dgm:chPref val="5"/>
        </dgm:presLayoutVars>
      </dgm:prSet>
      <dgm:spPr/>
    </dgm:pt>
    <dgm:pt modelId="{B1ED7664-63D7-4A73-8108-91ADD960672E}" type="pres">
      <dgm:prSet presAssocID="{F14606ED-1788-4CFF-B197-3E238640C801}" presName="arrowNode" presStyleLbl="node1" presStyleIdx="0" presStyleCnt="1"/>
      <dgm:spPr/>
    </dgm:pt>
    <dgm:pt modelId="{E725AA22-221B-41F7-A0E7-CE7437207AAD}" type="pres">
      <dgm:prSet presAssocID="{11397BF0-7B01-44C2-93C6-5B137C88457D}" presName="txNode1" presStyleLbl="revTx" presStyleIdx="0" presStyleCnt="5">
        <dgm:presLayoutVars>
          <dgm:bulletEnabled val="1"/>
        </dgm:presLayoutVars>
      </dgm:prSet>
      <dgm:spPr/>
    </dgm:pt>
    <dgm:pt modelId="{44D6FCFA-3329-4051-ABD1-C25F3A2AD6D7}" type="pres">
      <dgm:prSet presAssocID="{8EA83AEC-A789-43D8-9D77-8640E13297EF}" presName="txNode2" presStyleLbl="revTx" presStyleIdx="1" presStyleCnt="5">
        <dgm:presLayoutVars>
          <dgm:bulletEnabled val="1"/>
        </dgm:presLayoutVars>
      </dgm:prSet>
      <dgm:spPr/>
    </dgm:pt>
    <dgm:pt modelId="{02BC2795-3701-48DF-8E57-AF104F01E2AE}" type="pres">
      <dgm:prSet presAssocID="{D4697B24-03BB-45F4-93E9-A729174DF37A}" presName="dotNode2" presStyleCnt="0"/>
      <dgm:spPr/>
    </dgm:pt>
    <dgm:pt modelId="{2D7E54DA-73B7-4636-85C3-ADD4F2C483B4}" type="pres">
      <dgm:prSet presAssocID="{D4697B24-03BB-45F4-93E9-A729174DF37A}" presName="dotRepeatNode" presStyleLbl="fgShp" presStyleIdx="0" presStyleCnt="3"/>
      <dgm:spPr/>
    </dgm:pt>
    <dgm:pt modelId="{33C9CE5E-2243-4874-9515-13032EEA148F}" type="pres">
      <dgm:prSet presAssocID="{7F62A196-87EF-4048-850E-645E9BCF829E}" presName="txNode3" presStyleLbl="revTx" presStyleIdx="2" presStyleCnt="5">
        <dgm:presLayoutVars>
          <dgm:bulletEnabled val="1"/>
        </dgm:presLayoutVars>
      </dgm:prSet>
      <dgm:spPr/>
    </dgm:pt>
    <dgm:pt modelId="{77BFF299-B65F-485C-B63E-6414FC894BF4}" type="pres">
      <dgm:prSet presAssocID="{6E7C4942-D208-4D13-A52D-00E43AD5CC9E}" presName="dotNode3" presStyleCnt="0"/>
      <dgm:spPr/>
    </dgm:pt>
    <dgm:pt modelId="{22273D07-F157-4510-8122-82253BF122EA}" type="pres">
      <dgm:prSet presAssocID="{6E7C4942-D208-4D13-A52D-00E43AD5CC9E}" presName="dotRepeatNode" presStyleLbl="fgShp" presStyleIdx="1" presStyleCnt="3"/>
      <dgm:spPr/>
    </dgm:pt>
    <dgm:pt modelId="{22DB8FEE-B08E-44D7-81B9-9592533548BC}" type="pres">
      <dgm:prSet presAssocID="{6113F680-549E-4D6A-923B-D5A8D4C18EA3}" presName="txNode4" presStyleLbl="revTx" presStyleIdx="3" presStyleCnt="5">
        <dgm:presLayoutVars>
          <dgm:bulletEnabled val="1"/>
        </dgm:presLayoutVars>
      </dgm:prSet>
      <dgm:spPr/>
    </dgm:pt>
    <dgm:pt modelId="{198007A9-97B8-4761-9E70-5E1BDB03D80E}" type="pres">
      <dgm:prSet presAssocID="{9F54B3B0-8CEC-47E6-B93F-641FE7A43C60}" presName="dotNode4" presStyleCnt="0"/>
      <dgm:spPr/>
    </dgm:pt>
    <dgm:pt modelId="{5A38EA53-F576-487C-B3FE-F598825F21B2}" type="pres">
      <dgm:prSet presAssocID="{9F54B3B0-8CEC-47E6-B93F-641FE7A43C60}" presName="dotRepeatNode" presStyleLbl="fgShp" presStyleIdx="2" presStyleCnt="3"/>
      <dgm:spPr/>
    </dgm:pt>
    <dgm:pt modelId="{D5E4A769-F4D1-4055-9C6F-13391952B910}" type="pres">
      <dgm:prSet presAssocID="{6A71024C-40B1-444F-895E-EA563EC45D35}" presName="txNode5" presStyleLbl="revTx" presStyleIdx="4" presStyleCnt="5">
        <dgm:presLayoutVars>
          <dgm:bulletEnabled val="1"/>
        </dgm:presLayoutVars>
      </dgm:prSet>
      <dgm:spPr/>
    </dgm:pt>
  </dgm:ptLst>
  <dgm:cxnLst>
    <dgm:cxn modelId="{A7E7C32C-0697-4526-8FB7-2762776A5C1B}" type="presOf" srcId="{6A71024C-40B1-444F-895E-EA563EC45D35}" destId="{D5E4A769-F4D1-4055-9C6F-13391952B910}" srcOrd="0" destOrd="0" presId="urn:microsoft.com/office/officeart/2009/3/layout/DescendingProcess"/>
    <dgm:cxn modelId="{5E04202D-943C-466B-9FB3-9D90DA06298A}" srcId="{F14606ED-1788-4CFF-B197-3E238640C801}" destId="{6113F680-549E-4D6A-923B-D5A8D4C18EA3}" srcOrd="3" destOrd="0" parTransId="{E01E28C9-3D30-4395-AB0F-EA0AEDA69C74}" sibTransId="{9F54B3B0-8CEC-47E6-B93F-641FE7A43C60}"/>
    <dgm:cxn modelId="{76B6E25D-EA4D-44B1-A262-BBA1A3477F68}" type="presOf" srcId="{D4697B24-03BB-45F4-93E9-A729174DF37A}" destId="{2D7E54DA-73B7-4636-85C3-ADD4F2C483B4}" srcOrd="0" destOrd="0" presId="urn:microsoft.com/office/officeart/2009/3/layout/DescendingProcess"/>
    <dgm:cxn modelId="{BC340D51-3E3E-4BD4-B50C-975D495420B6}" type="presOf" srcId="{6113F680-549E-4D6A-923B-D5A8D4C18EA3}" destId="{22DB8FEE-B08E-44D7-81B9-9592533548BC}" srcOrd="0" destOrd="0" presId="urn:microsoft.com/office/officeart/2009/3/layout/DescendingProcess"/>
    <dgm:cxn modelId="{86F06476-5DB0-47A5-85DF-06E83D3E8689}" srcId="{F14606ED-1788-4CFF-B197-3E238640C801}" destId="{7F62A196-87EF-4048-850E-645E9BCF829E}" srcOrd="2" destOrd="0" parTransId="{AEC462A3-2C7F-4561-8A85-C97333173592}" sibTransId="{6E7C4942-D208-4D13-A52D-00E43AD5CC9E}"/>
    <dgm:cxn modelId="{7824A38E-0DFC-4C18-A647-C11C59D8FD2B}" srcId="{F14606ED-1788-4CFF-B197-3E238640C801}" destId="{11397BF0-7B01-44C2-93C6-5B137C88457D}" srcOrd="0" destOrd="0" parTransId="{E1410EF0-197F-440E-AB16-A1A62444873C}" sibTransId="{2BD09482-3858-4804-8F43-AE3BFC07752A}"/>
    <dgm:cxn modelId="{CA9C4995-1073-4D6D-9846-495F56A285B7}" type="presOf" srcId="{7F62A196-87EF-4048-850E-645E9BCF829E}" destId="{33C9CE5E-2243-4874-9515-13032EEA148F}" srcOrd="0" destOrd="0" presId="urn:microsoft.com/office/officeart/2009/3/layout/DescendingProcess"/>
    <dgm:cxn modelId="{55E54EB5-89ED-4247-BBBD-322E3EB2AAA9}" type="presOf" srcId="{11397BF0-7B01-44C2-93C6-5B137C88457D}" destId="{E725AA22-221B-41F7-A0E7-CE7437207AAD}" srcOrd="0" destOrd="0" presId="urn:microsoft.com/office/officeart/2009/3/layout/DescendingProcess"/>
    <dgm:cxn modelId="{C36201C4-387B-49DB-B069-272A838C31C5}" srcId="{F14606ED-1788-4CFF-B197-3E238640C801}" destId="{6A71024C-40B1-444F-895E-EA563EC45D35}" srcOrd="4" destOrd="0" parTransId="{6D478C33-3623-4D5B-B939-96857C718CB8}" sibTransId="{A324E1E9-DF98-4D58-9D23-8AC8B3CE6D6B}"/>
    <dgm:cxn modelId="{A6DF9ACF-2368-4FF3-A633-30796408A52D}" type="presOf" srcId="{6E7C4942-D208-4D13-A52D-00E43AD5CC9E}" destId="{22273D07-F157-4510-8122-82253BF122EA}" srcOrd="0" destOrd="0" presId="urn:microsoft.com/office/officeart/2009/3/layout/DescendingProcess"/>
    <dgm:cxn modelId="{C5BA7DD4-4618-4492-9F16-E0FA1650BD1A}" type="presOf" srcId="{9F54B3B0-8CEC-47E6-B93F-641FE7A43C60}" destId="{5A38EA53-F576-487C-B3FE-F598825F21B2}" srcOrd="0" destOrd="0" presId="urn:microsoft.com/office/officeart/2009/3/layout/DescendingProcess"/>
    <dgm:cxn modelId="{07FB84E4-748A-4646-980E-E4D5F6EEC4B9}" srcId="{F14606ED-1788-4CFF-B197-3E238640C801}" destId="{8EA83AEC-A789-43D8-9D77-8640E13297EF}" srcOrd="1" destOrd="0" parTransId="{0ED734F1-B8C4-402B-9DE9-7C5A7F0D0943}" sibTransId="{D4697B24-03BB-45F4-93E9-A729174DF37A}"/>
    <dgm:cxn modelId="{15FCBEEE-3968-470A-A834-22F3C60E1531}" type="presOf" srcId="{F14606ED-1788-4CFF-B197-3E238640C801}" destId="{25476D6F-9E68-4BDE-9C89-2A9F63730CBF}" srcOrd="0" destOrd="0" presId="urn:microsoft.com/office/officeart/2009/3/layout/DescendingProcess"/>
    <dgm:cxn modelId="{1BC210FA-1BC3-4760-A747-45EAB7071C72}" type="presOf" srcId="{8EA83AEC-A789-43D8-9D77-8640E13297EF}" destId="{44D6FCFA-3329-4051-ABD1-C25F3A2AD6D7}" srcOrd="0" destOrd="0" presId="urn:microsoft.com/office/officeart/2009/3/layout/DescendingProcess"/>
    <dgm:cxn modelId="{A3477765-C6CE-4CD0-8C01-4C840D5755AF}" type="presParOf" srcId="{25476D6F-9E68-4BDE-9C89-2A9F63730CBF}" destId="{B1ED7664-63D7-4A73-8108-91ADD960672E}" srcOrd="0" destOrd="0" presId="urn:microsoft.com/office/officeart/2009/3/layout/DescendingProcess"/>
    <dgm:cxn modelId="{C0AD60F0-176E-4FB6-BF79-C418D8A161FD}" type="presParOf" srcId="{25476D6F-9E68-4BDE-9C89-2A9F63730CBF}" destId="{E725AA22-221B-41F7-A0E7-CE7437207AAD}" srcOrd="1" destOrd="0" presId="urn:microsoft.com/office/officeart/2009/3/layout/DescendingProcess"/>
    <dgm:cxn modelId="{0BE59D70-1902-4AA2-ABD1-2257AC31E9CE}" type="presParOf" srcId="{25476D6F-9E68-4BDE-9C89-2A9F63730CBF}" destId="{44D6FCFA-3329-4051-ABD1-C25F3A2AD6D7}" srcOrd="2" destOrd="0" presId="urn:microsoft.com/office/officeart/2009/3/layout/DescendingProcess"/>
    <dgm:cxn modelId="{26590CB7-285D-4872-AB79-73C588DF51A6}" type="presParOf" srcId="{25476D6F-9E68-4BDE-9C89-2A9F63730CBF}" destId="{02BC2795-3701-48DF-8E57-AF104F01E2AE}" srcOrd="3" destOrd="0" presId="urn:microsoft.com/office/officeart/2009/3/layout/DescendingProcess"/>
    <dgm:cxn modelId="{B6270BC6-6C20-404E-BFF3-D7F4948869CD}" type="presParOf" srcId="{02BC2795-3701-48DF-8E57-AF104F01E2AE}" destId="{2D7E54DA-73B7-4636-85C3-ADD4F2C483B4}" srcOrd="0" destOrd="0" presId="urn:microsoft.com/office/officeart/2009/3/layout/DescendingProcess"/>
    <dgm:cxn modelId="{CD6E95B6-89AE-4D56-98D6-B73B39469008}" type="presParOf" srcId="{25476D6F-9E68-4BDE-9C89-2A9F63730CBF}" destId="{33C9CE5E-2243-4874-9515-13032EEA148F}" srcOrd="4" destOrd="0" presId="urn:microsoft.com/office/officeart/2009/3/layout/DescendingProcess"/>
    <dgm:cxn modelId="{69FA77DA-3E4A-4A32-B3D3-8852A8B9FD36}" type="presParOf" srcId="{25476D6F-9E68-4BDE-9C89-2A9F63730CBF}" destId="{77BFF299-B65F-485C-B63E-6414FC894BF4}" srcOrd="5" destOrd="0" presId="urn:microsoft.com/office/officeart/2009/3/layout/DescendingProcess"/>
    <dgm:cxn modelId="{5EC59DB2-01F5-4DE3-B13B-7DE27CC5CA24}" type="presParOf" srcId="{77BFF299-B65F-485C-B63E-6414FC894BF4}" destId="{22273D07-F157-4510-8122-82253BF122EA}" srcOrd="0" destOrd="0" presId="urn:microsoft.com/office/officeart/2009/3/layout/DescendingProcess"/>
    <dgm:cxn modelId="{BB100A96-02B4-4C0B-A8EB-CDD64992ECC1}" type="presParOf" srcId="{25476D6F-9E68-4BDE-9C89-2A9F63730CBF}" destId="{22DB8FEE-B08E-44D7-81B9-9592533548BC}" srcOrd="6" destOrd="0" presId="urn:microsoft.com/office/officeart/2009/3/layout/DescendingProcess"/>
    <dgm:cxn modelId="{8529C479-4CA8-4F6D-A7EE-17F0A945D1DB}" type="presParOf" srcId="{25476D6F-9E68-4BDE-9C89-2A9F63730CBF}" destId="{198007A9-97B8-4761-9E70-5E1BDB03D80E}" srcOrd="7" destOrd="0" presId="urn:microsoft.com/office/officeart/2009/3/layout/DescendingProcess"/>
    <dgm:cxn modelId="{8473AD1D-E214-400B-A62D-F84382E37821}" type="presParOf" srcId="{198007A9-97B8-4761-9E70-5E1BDB03D80E}" destId="{5A38EA53-F576-487C-B3FE-F598825F21B2}" srcOrd="0" destOrd="0" presId="urn:microsoft.com/office/officeart/2009/3/layout/DescendingProcess"/>
    <dgm:cxn modelId="{3FEE37ED-6A87-463C-9985-7740BECA8AF8}" type="presParOf" srcId="{25476D6F-9E68-4BDE-9C89-2A9F63730CBF}" destId="{D5E4A769-F4D1-4055-9C6F-13391952B910}" srcOrd="8" destOrd="0" presId="urn:microsoft.com/office/officeart/2009/3/layout/DescendingProcess"/>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7D27D-E133-4FAE-BD1F-012A1E60B109}">
      <dsp:nvSpPr>
        <dsp:cNvPr id="0" name=""/>
        <dsp:cNvSpPr/>
      </dsp:nvSpPr>
      <dsp:spPr>
        <a:xfrm>
          <a:off x="7004968" y="1450260"/>
          <a:ext cx="2312715" cy="1230019"/>
        </a:xfrm>
        <a:custGeom>
          <a:avLst/>
          <a:gdLst/>
          <a:ahLst/>
          <a:cxnLst/>
          <a:rect l="0" t="0" r="0" b="0"/>
          <a:pathLst>
            <a:path>
              <a:moveTo>
                <a:pt x="0" y="0"/>
              </a:moveTo>
              <a:lnTo>
                <a:pt x="0" y="1069183"/>
              </a:lnTo>
              <a:lnTo>
                <a:pt x="2312715" y="1069183"/>
              </a:lnTo>
              <a:lnTo>
                <a:pt x="2312715" y="123001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36EBE9-6F9A-4CA1-8D95-CAD74A801ABE}">
      <dsp:nvSpPr>
        <dsp:cNvPr id="0" name=""/>
        <dsp:cNvSpPr/>
      </dsp:nvSpPr>
      <dsp:spPr>
        <a:xfrm>
          <a:off x="5236996" y="314642"/>
          <a:ext cx="1767972" cy="627957"/>
        </a:xfrm>
        <a:custGeom>
          <a:avLst/>
          <a:gdLst/>
          <a:ahLst/>
          <a:cxnLst/>
          <a:rect l="0" t="0" r="0" b="0"/>
          <a:pathLst>
            <a:path>
              <a:moveTo>
                <a:pt x="0" y="0"/>
              </a:moveTo>
              <a:lnTo>
                <a:pt x="0" y="467122"/>
              </a:lnTo>
              <a:lnTo>
                <a:pt x="1767972" y="467122"/>
              </a:lnTo>
              <a:lnTo>
                <a:pt x="1767972" y="62795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7AD5E9-9393-4A44-8469-833266A9E1F3}">
      <dsp:nvSpPr>
        <dsp:cNvPr id="0" name=""/>
        <dsp:cNvSpPr/>
      </dsp:nvSpPr>
      <dsp:spPr>
        <a:xfrm>
          <a:off x="3816992" y="1408091"/>
          <a:ext cx="3787657" cy="1636209"/>
        </a:xfrm>
        <a:custGeom>
          <a:avLst/>
          <a:gdLst/>
          <a:ahLst/>
          <a:cxnLst/>
          <a:rect l="0" t="0" r="0" b="0"/>
          <a:pathLst>
            <a:path>
              <a:moveTo>
                <a:pt x="0" y="0"/>
              </a:moveTo>
              <a:lnTo>
                <a:pt x="0" y="1475373"/>
              </a:lnTo>
              <a:lnTo>
                <a:pt x="3787657" y="1475373"/>
              </a:lnTo>
              <a:lnTo>
                <a:pt x="3787657" y="163620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E26269-BB68-4448-BAE8-8AB991F0C5A1}">
      <dsp:nvSpPr>
        <dsp:cNvPr id="0" name=""/>
        <dsp:cNvSpPr/>
      </dsp:nvSpPr>
      <dsp:spPr>
        <a:xfrm>
          <a:off x="3816992" y="1408091"/>
          <a:ext cx="2214140" cy="1586532"/>
        </a:xfrm>
        <a:custGeom>
          <a:avLst/>
          <a:gdLst/>
          <a:ahLst/>
          <a:cxnLst/>
          <a:rect l="0" t="0" r="0" b="0"/>
          <a:pathLst>
            <a:path>
              <a:moveTo>
                <a:pt x="0" y="0"/>
              </a:moveTo>
              <a:lnTo>
                <a:pt x="0" y="1425696"/>
              </a:lnTo>
              <a:lnTo>
                <a:pt x="2214140" y="1425696"/>
              </a:lnTo>
              <a:lnTo>
                <a:pt x="2214140" y="158653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92290D-5848-45BB-8C5A-8DF195A1CCC3}">
      <dsp:nvSpPr>
        <dsp:cNvPr id="0" name=""/>
        <dsp:cNvSpPr/>
      </dsp:nvSpPr>
      <dsp:spPr>
        <a:xfrm>
          <a:off x="3816992" y="1408091"/>
          <a:ext cx="383160" cy="1538906"/>
        </a:xfrm>
        <a:custGeom>
          <a:avLst/>
          <a:gdLst/>
          <a:ahLst/>
          <a:cxnLst/>
          <a:rect l="0" t="0" r="0" b="0"/>
          <a:pathLst>
            <a:path>
              <a:moveTo>
                <a:pt x="0" y="0"/>
              </a:moveTo>
              <a:lnTo>
                <a:pt x="0" y="1378070"/>
              </a:lnTo>
              <a:lnTo>
                <a:pt x="383160" y="1378070"/>
              </a:lnTo>
              <a:lnTo>
                <a:pt x="383160" y="153890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02E21A-D1DF-40D1-929F-482F2AF6A764}">
      <dsp:nvSpPr>
        <dsp:cNvPr id="0" name=""/>
        <dsp:cNvSpPr/>
      </dsp:nvSpPr>
      <dsp:spPr>
        <a:xfrm>
          <a:off x="2489298" y="1408091"/>
          <a:ext cx="1327694" cy="1546832"/>
        </a:xfrm>
        <a:custGeom>
          <a:avLst/>
          <a:gdLst/>
          <a:ahLst/>
          <a:cxnLst/>
          <a:rect l="0" t="0" r="0" b="0"/>
          <a:pathLst>
            <a:path>
              <a:moveTo>
                <a:pt x="1327694" y="0"/>
              </a:moveTo>
              <a:lnTo>
                <a:pt x="1327694" y="1385997"/>
              </a:lnTo>
              <a:lnTo>
                <a:pt x="0" y="1385997"/>
              </a:lnTo>
              <a:lnTo>
                <a:pt x="0" y="154683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6B696-5EB4-4206-B42A-6473DA280401}">
      <dsp:nvSpPr>
        <dsp:cNvPr id="0" name=""/>
        <dsp:cNvSpPr/>
      </dsp:nvSpPr>
      <dsp:spPr>
        <a:xfrm>
          <a:off x="651513" y="1408091"/>
          <a:ext cx="3165479" cy="1443642"/>
        </a:xfrm>
        <a:custGeom>
          <a:avLst/>
          <a:gdLst/>
          <a:ahLst/>
          <a:cxnLst/>
          <a:rect l="0" t="0" r="0" b="0"/>
          <a:pathLst>
            <a:path>
              <a:moveTo>
                <a:pt x="3165479" y="0"/>
              </a:moveTo>
              <a:lnTo>
                <a:pt x="3165479" y="1282807"/>
              </a:lnTo>
              <a:lnTo>
                <a:pt x="0" y="1282807"/>
              </a:lnTo>
              <a:lnTo>
                <a:pt x="0" y="14436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AAA093-DA38-41A5-9F7C-438FBEEDE45A}">
      <dsp:nvSpPr>
        <dsp:cNvPr id="0" name=""/>
        <dsp:cNvSpPr/>
      </dsp:nvSpPr>
      <dsp:spPr>
        <a:xfrm>
          <a:off x="3816992" y="314642"/>
          <a:ext cx="1420003" cy="477835"/>
        </a:xfrm>
        <a:custGeom>
          <a:avLst/>
          <a:gdLst/>
          <a:ahLst/>
          <a:cxnLst/>
          <a:rect l="0" t="0" r="0" b="0"/>
          <a:pathLst>
            <a:path>
              <a:moveTo>
                <a:pt x="1420003" y="0"/>
              </a:moveTo>
              <a:lnTo>
                <a:pt x="1420003" y="317000"/>
              </a:lnTo>
              <a:lnTo>
                <a:pt x="0" y="317000"/>
              </a:lnTo>
              <a:lnTo>
                <a:pt x="0" y="47783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B87380-7E81-4A8C-A2EE-7879715278D7}">
      <dsp:nvSpPr>
        <dsp:cNvPr id="0" name=""/>
        <dsp:cNvSpPr/>
      </dsp:nvSpPr>
      <dsp:spPr>
        <a:xfrm>
          <a:off x="4232578" y="-183260"/>
          <a:ext cx="2008836" cy="4979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4DBD8A-2454-4FA8-8280-2201280AD975}">
      <dsp:nvSpPr>
        <dsp:cNvPr id="0" name=""/>
        <dsp:cNvSpPr/>
      </dsp:nvSpPr>
      <dsp:spPr>
        <a:xfrm>
          <a:off x="4425484" y="0"/>
          <a:ext cx="2008836" cy="4979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rtlCol="0" anchor="ctr" anchorCtr="0">
          <a:noAutofit/>
        </a:bodyPr>
        <a:lstStyle/>
        <a:p>
          <a:pPr marL="0" lvl="0" indent="0" algn="ctr" defTabSz="800100" rtl="0">
            <a:lnSpc>
              <a:spcPct val="90000"/>
            </a:lnSpc>
            <a:spcBef>
              <a:spcPct val="0"/>
            </a:spcBef>
            <a:spcAft>
              <a:spcPct val="35000"/>
            </a:spcAft>
            <a:buNone/>
          </a:pPr>
          <a:r>
            <a:rPr lang="fr" sz="1800" kern="1200" dirty="0"/>
            <a:t>Sources de données</a:t>
          </a:r>
        </a:p>
      </dsp:txBody>
      <dsp:txXfrm>
        <a:off x="4440067" y="14583"/>
        <a:ext cx="1979670" cy="468737"/>
      </dsp:txXfrm>
    </dsp:sp>
    <dsp:sp modelId="{F527E389-BF87-4B14-972D-33AF57F002B1}">
      <dsp:nvSpPr>
        <dsp:cNvPr id="0" name=""/>
        <dsp:cNvSpPr/>
      </dsp:nvSpPr>
      <dsp:spPr>
        <a:xfrm>
          <a:off x="3040948" y="792478"/>
          <a:ext cx="1552088" cy="6156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061248-70DB-46F2-8F1D-07F50B0C4D93}">
      <dsp:nvSpPr>
        <dsp:cNvPr id="0" name=""/>
        <dsp:cNvSpPr/>
      </dsp:nvSpPr>
      <dsp:spPr>
        <a:xfrm>
          <a:off x="3233854" y="975739"/>
          <a:ext cx="1552088" cy="61561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rtlCol="0" anchor="ctr" anchorCtr="0">
          <a:noAutofit/>
        </a:bodyPr>
        <a:lstStyle/>
        <a:p>
          <a:pPr marL="0" lvl="0" indent="0" algn="ctr" defTabSz="800100" rtl="0">
            <a:lnSpc>
              <a:spcPct val="90000"/>
            </a:lnSpc>
            <a:spcBef>
              <a:spcPct val="0"/>
            </a:spcBef>
            <a:spcAft>
              <a:spcPct val="35000"/>
            </a:spcAft>
            <a:buNone/>
          </a:pPr>
          <a:r>
            <a:rPr lang="fr" sz="1800" kern="1200" dirty="0"/>
            <a:t>Sources primaires</a:t>
          </a:r>
        </a:p>
      </dsp:txBody>
      <dsp:txXfrm>
        <a:off x="3251885" y="993770"/>
        <a:ext cx="1516026" cy="579551"/>
      </dsp:txXfrm>
    </dsp:sp>
    <dsp:sp modelId="{B126CF48-2CFE-4C46-A7C8-37CE2E67F2DD}">
      <dsp:nvSpPr>
        <dsp:cNvPr id="0" name=""/>
        <dsp:cNvSpPr/>
      </dsp:nvSpPr>
      <dsp:spPr>
        <a:xfrm>
          <a:off x="-42775" y="2851734"/>
          <a:ext cx="1388577" cy="74212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FBC0F7-8E1E-4CE1-92B9-A7E5BB48C3D8}">
      <dsp:nvSpPr>
        <dsp:cNvPr id="0" name=""/>
        <dsp:cNvSpPr/>
      </dsp:nvSpPr>
      <dsp:spPr>
        <a:xfrm>
          <a:off x="150130" y="3034995"/>
          <a:ext cx="1388577" cy="74212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rtlCol="0" anchor="ctr" anchorCtr="0">
          <a:noAutofit/>
        </a:bodyPr>
        <a:lstStyle/>
        <a:p>
          <a:pPr marL="0" lvl="0" indent="0" algn="ctr" defTabSz="533400" rtl="0">
            <a:lnSpc>
              <a:spcPct val="90000"/>
            </a:lnSpc>
            <a:spcBef>
              <a:spcPct val="0"/>
            </a:spcBef>
            <a:spcAft>
              <a:spcPct val="35000"/>
            </a:spcAft>
            <a:buNone/>
          </a:pPr>
          <a:r>
            <a:rPr lang="fr" sz="1200" kern="1200"/>
            <a:t>Systèmes de surveillance sanitaire</a:t>
          </a:r>
        </a:p>
      </dsp:txBody>
      <dsp:txXfrm>
        <a:off x="171866" y="3056731"/>
        <a:ext cx="1345105" cy="698648"/>
      </dsp:txXfrm>
    </dsp:sp>
    <dsp:sp modelId="{24651D4A-D6E0-4AEF-AABA-1D2E8B29E269}">
      <dsp:nvSpPr>
        <dsp:cNvPr id="0" name=""/>
        <dsp:cNvSpPr/>
      </dsp:nvSpPr>
      <dsp:spPr>
        <a:xfrm>
          <a:off x="1779236" y="2954924"/>
          <a:ext cx="1420123" cy="66732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14DF1E-1DB5-40B0-8A55-BF5B5B10790C}">
      <dsp:nvSpPr>
        <dsp:cNvPr id="0" name=""/>
        <dsp:cNvSpPr/>
      </dsp:nvSpPr>
      <dsp:spPr>
        <a:xfrm>
          <a:off x="1972143" y="3138185"/>
          <a:ext cx="1420123" cy="667329"/>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rtlCol="0" anchor="ctr" anchorCtr="0">
          <a:noAutofit/>
        </a:bodyPr>
        <a:lstStyle/>
        <a:p>
          <a:pPr marL="0" lvl="0" indent="0" algn="ctr" defTabSz="533400" rtl="0">
            <a:lnSpc>
              <a:spcPct val="90000"/>
            </a:lnSpc>
            <a:spcBef>
              <a:spcPct val="0"/>
            </a:spcBef>
            <a:spcAft>
              <a:spcPct val="35000"/>
            </a:spcAft>
            <a:buNone/>
          </a:pPr>
          <a:r>
            <a:rPr lang="fr" sz="1200" kern="1200"/>
            <a:t>Dossiers médicaux</a:t>
          </a:r>
        </a:p>
      </dsp:txBody>
      <dsp:txXfrm>
        <a:off x="1991688" y="3157730"/>
        <a:ext cx="1381033" cy="628239"/>
      </dsp:txXfrm>
    </dsp:sp>
    <dsp:sp modelId="{E02B8CFB-85C0-4C22-B2F9-D9F2FD074770}">
      <dsp:nvSpPr>
        <dsp:cNvPr id="0" name=""/>
        <dsp:cNvSpPr/>
      </dsp:nvSpPr>
      <dsp:spPr>
        <a:xfrm>
          <a:off x="3545484" y="2946997"/>
          <a:ext cx="1309339" cy="7008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3A2AE9-1FEC-4438-A6C6-715929A1B035}">
      <dsp:nvSpPr>
        <dsp:cNvPr id="0" name=""/>
        <dsp:cNvSpPr/>
      </dsp:nvSpPr>
      <dsp:spPr>
        <a:xfrm>
          <a:off x="3738390" y="3130258"/>
          <a:ext cx="1309339" cy="700888"/>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rtlCol="0" anchor="ctr" anchorCtr="0">
          <a:noAutofit/>
        </a:bodyPr>
        <a:lstStyle/>
        <a:p>
          <a:pPr marL="0" lvl="0" indent="0" algn="ctr" defTabSz="533400" rtl="0">
            <a:lnSpc>
              <a:spcPct val="90000"/>
            </a:lnSpc>
            <a:spcBef>
              <a:spcPct val="0"/>
            </a:spcBef>
            <a:spcAft>
              <a:spcPct val="35000"/>
            </a:spcAft>
            <a:buNone/>
          </a:pPr>
          <a:r>
            <a:rPr lang="fr" sz="1200" kern="1200"/>
            <a:t>Données d’enquête auprès des ménages</a:t>
          </a:r>
        </a:p>
      </dsp:txBody>
      <dsp:txXfrm>
        <a:off x="3758918" y="3150786"/>
        <a:ext cx="1268283" cy="659832"/>
      </dsp:txXfrm>
    </dsp:sp>
    <dsp:sp modelId="{DAA685E9-AE9A-4D9F-81B8-BEF04428D37E}">
      <dsp:nvSpPr>
        <dsp:cNvPr id="0" name=""/>
        <dsp:cNvSpPr/>
      </dsp:nvSpPr>
      <dsp:spPr>
        <a:xfrm>
          <a:off x="5296192" y="2994624"/>
          <a:ext cx="1469881" cy="63633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E7A697-20CF-47F4-9F6F-F2A89D9E5FAE}">
      <dsp:nvSpPr>
        <dsp:cNvPr id="0" name=""/>
        <dsp:cNvSpPr/>
      </dsp:nvSpPr>
      <dsp:spPr>
        <a:xfrm>
          <a:off x="5489099" y="3177884"/>
          <a:ext cx="1469881" cy="636339"/>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rtlCol="0" anchor="ctr" anchorCtr="0">
          <a:noAutofit/>
        </a:bodyPr>
        <a:lstStyle/>
        <a:p>
          <a:pPr marL="0" lvl="0" indent="0" algn="ctr" defTabSz="533400" rtl="0">
            <a:lnSpc>
              <a:spcPct val="90000"/>
            </a:lnSpc>
            <a:spcBef>
              <a:spcPct val="0"/>
            </a:spcBef>
            <a:spcAft>
              <a:spcPct val="35000"/>
            </a:spcAft>
            <a:buNone/>
          </a:pPr>
          <a:r>
            <a:rPr lang="fr" sz="1200" kern="1200"/>
            <a:t>Données de terrain</a:t>
          </a:r>
        </a:p>
      </dsp:txBody>
      <dsp:txXfrm>
        <a:off x="5507737" y="3196522"/>
        <a:ext cx="1432605" cy="599063"/>
      </dsp:txXfrm>
    </dsp:sp>
    <dsp:sp modelId="{71ECCA23-DFEF-4B18-A5EA-64562AFC6A3A}">
      <dsp:nvSpPr>
        <dsp:cNvPr id="0" name=""/>
        <dsp:cNvSpPr/>
      </dsp:nvSpPr>
      <dsp:spPr>
        <a:xfrm>
          <a:off x="7028949" y="3044300"/>
          <a:ext cx="1151401" cy="53980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878309-1689-49D2-AFC7-1770D096AECD}">
      <dsp:nvSpPr>
        <dsp:cNvPr id="0" name=""/>
        <dsp:cNvSpPr/>
      </dsp:nvSpPr>
      <dsp:spPr>
        <a:xfrm>
          <a:off x="7221856" y="3227561"/>
          <a:ext cx="1151401" cy="539808"/>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rtlCol="0" anchor="ctr" anchorCtr="0">
          <a:noAutofit/>
        </a:bodyPr>
        <a:lstStyle/>
        <a:p>
          <a:pPr marL="0" lvl="0" indent="0" algn="ctr" defTabSz="533400" rtl="0">
            <a:lnSpc>
              <a:spcPct val="90000"/>
            </a:lnSpc>
            <a:spcBef>
              <a:spcPct val="0"/>
            </a:spcBef>
            <a:spcAft>
              <a:spcPct val="35000"/>
            </a:spcAft>
            <a:buNone/>
          </a:pPr>
          <a:r>
            <a:rPr lang="fr" sz="1200" kern="1200"/>
            <a:t>Données de laboratoire</a:t>
          </a:r>
        </a:p>
      </dsp:txBody>
      <dsp:txXfrm>
        <a:off x="7237666" y="3243371"/>
        <a:ext cx="1119781" cy="508188"/>
      </dsp:txXfrm>
    </dsp:sp>
    <dsp:sp modelId="{D7703A2D-D5DD-43F2-AB79-F03D32763904}">
      <dsp:nvSpPr>
        <dsp:cNvPr id="0" name=""/>
        <dsp:cNvSpPr/>
      </dsp:nvSpPr>
      <dsp:spPr>
        <a:xfrm>
          <a:off x="6227821" y="942600"/>
          <a:ext cx="1554293" cy="50766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27BEEB-C53D-4EA6-A883-D283A10AFD44}">
      <dsp:nvSpPr>
        <dsp:cNvPr id="0" name=""/>
        <dsp:cNvSpPr/>
      </dsp:nvSpPr>
      <dsp:spPr>
        <a:xfrm>
          <a:off x="6420728" y="1125861"/>
          <a:ext cx="1554293" cy="507660"/>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rtlCol="0" anchor="ctr" anchorCtr="0">
          <a:noAutofit/>
        </a:bodyPr>
        <a:lstStyle/>
        <a:p>
          <a:pPr marL="0" lvl="0" indent="0" algn="ctr" defTabSz="800100" rtl="0">
            <a:lnSpc>
              <a:spcPct val="90000"/>
            </a:lnSpc>
            <a:spcBef>
              <a:spcPct val="0"/>
            </a:spcBef>
            <a:spcAft>
              <a:spcPct val="35000"/>
            </a:spcAft>
            <a:buNone/>
          </a:pPr>
          <a:r>
            <a:rPr lang="fr" sz="1800" kern="1200"/>
            <a:t>Sources secondaires</a:t>
          </a:r>
        </a:p>
      </dsp:txBody>
      <dsp:txXfrm>
        <a:off x="6435597" y="1140730"/>
        <a:ext cx="1524555" cy="477922"/>
      </dsp:txXfrm>
    </dsp:sp>
    <dsp:sp modelId="{6A9248DD-1520-4F66-9B8E-55EC9AAA5449}">
      <dsp:nvSpPr>
        <dsp:cNvPr id="0" name=""/>
        <dsp:cNvSpPr/>
      </dsp:nvSpPr>
      <dsp:spPr>
        <a:xfrm>
          <a:off x="8677485" y="2680279"/>
          <a:ext cx="1280397" cy="69887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98E0DF-AE54-44BD-BB81-F7512CD83FF7}">
      <dsp:nvSpPr>
        <dsp:cNvPr id="0" name=""/>
        <dsp:cNvSpPr/>
      </dsp:nvSpPr>
      <dsp:spPr>
        <a:xfrm>
          <a:off x="8870391" y="2863540"/>
          <a:ext cx="1280397" cy="69887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rtlCol="0" anchor="ctr" anchorCtr="0">
          <a:noAutofit/>
        </a:bodyPr>
        <a:lstStyle/>
        <a:p>
          <a:pPr marL="0" lvl="0" indent="0" algn="ctr" defTabSz="533400" rtl="0">
            <a:lnSpc>
              <a:spcPct val="90000"/>
            </a:lnSpc>
            <a:spcBef>
              <a:spcPct val="0"/>
            </a:spcBef>
            <a:spcAft>
              <a:spcPct val="35000"/>
            </a:spcAft>
            <a:buNone/>
          </a:pPr>
          <a:r>
            <a:rPr lang="fr" sz="1200" kern="1200"/>
            <a:t>Recensement de la population</a:t>
          </a:r>
        </a:p>
      </dsp:txBody>
      <dsp:txXfrm>
        <a:off x="8890860" y="2884009"/>
        <a:ext cx="1239459" cy="6579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4A0DAB-0B4C-4AE4-A340-DA86B26B5D7E}">
      <dsp:nvSpPr>
        <dsp:cNvPr id="0" name=""/>
        <dsp:cNvSpPr/>
      </dsp:nvSpPr>
      <dsp:spPr>
        <a:xfrm>
          <a:off x="0" y="950898"/>
          <a:ext cx="5352651" cy="3345407"/>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A6BD77-E168-4E78-8E07-B671B6DB3667}">
      <dsp:nvSpPr>
        <dsp:cNvPr id="0" name=""/>
        <dsp:cNvSpPr/>
      </dsp:nvSpPr>
      <dsp:spPr>
        <a:xfrm>
          <a:off x="527236" y="3253341"/>
          <a:ext cx="123110" cy="12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7FB46E-1892-4711-8176-ADD7A87C5242}">
      <dsp:nvSpPr>
        <dsp:cNvPr id="0" name=""/>
        <dsp:cNvSpPr/>
      </dsp:nvSpPr>
      <dsp:spPr>
        <a:xfrm>
          <a:off x="588791" y="3314896"/>
          <a:ext cx="701197" cy="796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5234" tIns="0" rIns="0" bIns="0" numCol="1" spcCol="1270" rtlCol="0" anchor="t" anchorCtr="0">
          <a:noAutofit/>
        </a:bodyPr>
        <a:lstStyle/>
        <a:p>
          <a:pPr marL="0" lvl="0" indent="0" algn="l" defTabSz="400050" rtl="0">
            <a:lnSpc>
              <a:spcPct val="90000"/>
            </a:lnSpc>
            <a:spcBef>
              <a:spcPct val="0"/>
            </a:spcBef>
            <a:spcAft>
              <a:spcPct val="35000"/>
            </a:spcAft>
            <a:buNone/>
          </a:pPr>
          <a:r>
            <a:rPr lang="fr" sz="900" kern="1200" dirty="0"/>
            <a:t>Contrôle qualité des données</a:t>
          </a:r>
          <a:r>
            <a:rPr lang="fr" sz="900" kern="1200" dirty="0">
              <a:latin typeface="Calibri"/>
            </a:rPr>
            <a:t> </a:t>
          </a:r>
          <a:endParaRPr lang="en-US" sz="900" kern="1200" dirty="0"/>
        </a:p>
      </dsp:txBody>
      <dsp:txXfrm>
        <a:off x="588791" y="3314896"/>
        <a:ext cx="701197" cy="796206"/>
      </dsp:txXfrm>
    </dsp:sp>
    <dsp:sp modelId="{2741DDF4-1C45-49D4-A521-7F35B2CC35A6}">
      <dsp:nvSpPr>
        <dsp:cNvPr id="0" name=""/>
        <dsp:cNvSpPr/>
      </dsp:nvSpPr>
      <dsp:spPr>
        <a:xfrm>
          <a:off x="1193641" y="2613030"/>
          <a:ext cx="192695" cy="1926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119DF4-62B7-4997-9C2B-CB21DB856021}">
      <dsp:nvSpPr>
        <dsp:cNvPr id="0" name=""/>
        <dsp:cNvSpPr/>
      </dsp:nvSpPr>
      <dsp:spPr>
        <a:xfrm>
          <a:off x="1289989" y="2709378"/>
          <a:ext cx="888540" cy="1401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105" tIns="0" rIns="0" bIns="0" numCol="1" spcCol="1270" rtlCol="0" anchor="t" anchorCtr="0">
          <a:noAutofit/>
        </a:bodyPr>
        <a:lstStyle/>
        <a:p>
          <a:pPr marL="0" lvl="0" indent="0" algn="l" defTabSz="400050" rtl="0">
            <a:lnSpc>
              <a:spcPct val="90000"/>
            </a:lnSpc>
            <a:spcBef>
              <a:spcPct val="0"/>
            </a:spcBef>
            <a:spcAft>
              <a:spcPct val="35000"/>
            </a:spcAft>
            <a:buNone/>
          </a:pPr>
          <a:r>
            <a:rPr lang="fr" sz="900" kern="1200"/>
            <a:t>Compilation à partir de sources différentes</a:t>
          </a:r>
        </a:p>
      </dsp:txBody>
      <dsp:txXfrm>
        <a:off x="1289989" y="2709378"/>
        <a:ext cx="888540" cy="1401725"/>
      </dsp:txXfrm>
    </dsp:sp>
    <dsp:sp modelId="{8CBFF6A1-F052-41AF-BADC-E4F62594D360}">
      <dsp:nvSpPr>
        <dsp:cNvPr id="0" name=""/>
        <dsp:cNvSpPr/>
      </dsp:nvSpPr>
      <dsp:spPr>
        <a:xfrm>
          <a:off x="2050065" y="2102521"/>
          <a:ext cx="256927" cy="25692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DD2962-2A30-4C73-9E5C-C45D5B2D982A}">
      <dsp:nvSpPr>
        <dsp:cNvPr id="0" name=""/>
        <dsp:cNvSpPr/>
      </dsp:nvSpPr>
      <dsp:spPr>
        <a:xfrm>
          <a:off x="2178529" y="2230984"/>
          <a:ext cx="1033061" cy="1880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6140" tIns="0" rIns="0" bIns="0" numCol="1" spcCol="1270" rtlCol="0" anchor="t" anchorCtr="0">
          <a:noAutofit/>
        </a:bodyPr>
        <a:lstStyle/>
        <a:p>
          <a:pPr marL="0" lvl="0" indent="0" algn="l" defTabSz="400050" rtl="0">
            <a:lnSpc>
              <a:spcPct val="90000"/>
            </a:lnSpc>
            <a:spcBef>
              <a:spcPct val="0"/>
            </a:spcBef>
            <a:spcAft>
              <a:spcPct val="35000"/>
            </a:spcAft>
            <a:buNone/>
          </a:pPr>
          <a:r>
            <a:rPr lang="fr" sz="900" kern="1200"/>
            <a:t>Présentation de la répartition des cas sous forme de PowerPoint</a:t>
          </a:r>
        </a:p>
      </dsp:txBody>
      <dsp:txXfrm>
        <a:off x="2178529" y="2230984"/>
        <a:ext cx="1033061" cy="1880119"/>
      </dsp:txXfrm>
    </dsp:sp>
    <dsp:sp modelId="{F7F4B4CC-4621-4D8B-99C8-1B4678D1C02B}">
      <dsp:nvSpPr>
        <dsp:cNvPr id="0" name=""/>
        <dsp:cNvSpPr/>
      </dsp:nvSpPr>
      <dsp:spPr>
        <a:xfrm>
          <a:off x="3045658" y="1703748"/>
          <a:ext cx="331864" cy="33186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33FDE6-C2A3-4A85-93DA-05671CDF4D71}">
      <dsp:nvSpPr>
        <dsp:cNvPr id="0" name=""/>
        <dsp:cNvSpPr/>
      </dsp:nvSpPr>
      <dsp:spPr>
        <a:xfrm>
          <a:off x="3211591" y="1869680"/>
          <a:ext cx="1070530" cy="224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848" tIns="0" rIns="0" bIns="0" numCol="1" spcCol="1270" rtlCol="0" anchor="t" anchorCtr="0">
          <a:noAutofit/>
        </a:bodyPr>
        <a:lstStyle/>
        <a:p>
          <a:pPr marL="0" lvl="0" indent="0" algn="l" defTabSz="400050" rtl="0">
            <a:lnSpc>
              <a:spcPct val="90000"/>
            </a:lnSpc>
            <a:spcBef>
              <a:spcPct val="0"/>
            </a:spcBef>
            <a:spcAft>
              <a:spcPct val="35000"/>
            </a:spcAft>
            <a:buNone/>
          </a:pPr>
          <a:r>
            <a:rPr lang="fr" sz="900" kern="1200"/>
            <a:t>Calcul de taux, ratios ou proportions</a:t>
          </a:r>
          <a:r>
            <a:rPr lang="fr" sz="900" kern="1200">
              <a:latin typeface="Calibri"/>
            </a:rPr>
            <a:t>  </a:t>
          </a:r>
          <a:endParaRPr lang="en-US" sz="900" kern="1200"/>
        </a:p>
      </dsp:txBody>
      <dsp:txXfrm>
        <a:off x="3211591" y="1869680"/>
        <a:ext cx="1070530" cy="2241423"/>
      </dsp:txXfrm>
    </dsp:sp>
    <dsp:sp modelId="{395BEBB9-2A5A-4D9D-9337-F246BF080A98}">
      <dsp:nvSpPr>
        <dsp:cNvPr id="0" name=""/>
        <dsp:cNvSpPr/>
      </dsp:nvSpPr>
      <dsp:spPr>
        <a:xfrm>
          <a:off x="4070691" y="1437454"/>
          <a:ext cx="422859" cy="42285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A10D82-1BDF-478E-9193-C43B5CBEAF3F}">
      <dsp:nvSpPr>
        <dsp:cNvPr id="0" name=""/>
        <dsp:cNvSpPr/>
      </dsp:nvSpPr>
      <dsp:spPr>
        <a:xfrm>
          <a:off x="4282121" y="1648883"/>
          <a:ext cx="1070530" cy="24622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4064" tIns="0" rIns="0" bIns="0" numCol="1" spcCol="1270" rtlCol="0" anchor="t" anchorCtr="0">
          <a:noAutofit/>
        </a:bodyPr>
        <a:lstStyle/>
        <a:p>
          <a:pPr marL="0" lvl="0" indent="0" algn="l" defTabSz="400050" rtl="0">
            <a:lnSpc>
              <a:spcPct val="90000"/>
            </a:lnSpc>
            <a:spcBef>
              <a:spcPct val="0"/>
            </a:spcBef>
            <a:spcAft>
              <a:spcPct val="35000"/>
            </a:spcAft>
            <a:buNone/>
          </a:pPr>
          <a:r>
            <a:rPr lang="fr" sz="900" kern="1200"/>
            <a:t>Présentation des données sous forme de tableaux/graphiques</a:t>
          </a:r>
        </a:p>
      </dsp:txBody>
      <dsp:txXfrm>
        <a:off x="4282121" y="1648883"/>
        <a:ext cx="1070530" cy="24622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D7664-63D7-4A73-8108-91ADD960672E}">
      <dsp:nvSpPr>
        <dsp:cNvPr id="0" name=""/>
        <dsp:cNvSpPr/>
      </dsp:nvSpPr>
      <dsp:spPr>
        <a:xfrm rot="4396374">
          <a:off x="1130594" y="763252"/>
          <a:ext cx="3311108" cy="2309085"/>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7E54DA-73B7-4636-85C3-ADD4F2C483B4}">
      <dsp:nvSpPr>
        <dsp:cNvPr id="0" name=""/>
        <dsp:cNvSpPr/>
      </dsp:nvSpPr>
      <dsp:spPr>
        <a:xfrm>
          <a:off x="2370946" y="1064759"/>
          <a:ext cx="83615" cy="8361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273D07-F157-4510-8122-82253BF122EA}">
      <dsp:nvSpPr>
        <dsp:cNvPr id="0" name=""/>
        <dsp:cNvSpPr/>
      </dsp:nvSpPr>
      <dsp:spPr>
        <a:xfrm>
          <a:off x="2943484" y="1526564"/>
          <a:ext cx="83615" cy="8361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38EA53-F576-487C-B3FE-F598825F21B2}">
      <dsp:nvSpPr>
        <dsp:cNvPr id="0" name=""/>
        <dsp:cNvSpPr/>
      </dsp:nvSpPr>
      <dsp:spPr>
        <a:xfrm>
          <a:off x="3372572" y="2066615"/>
          <a:ext cx="83615" cy="8361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25AA22-221B-41F7-A0E7-CE7437207AAD}">
      <dsp:nvSpPr>
        <dsp:cNvPr id="0" name=""/>
        <dsp:cNvSpPr/>
      </dsp:nvSpPr>
      <dsp:spPr>
        <a:xfrm>
          <a:off x="908627" y="0"/>
          <a:ext cx="1561085" cy="613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rtlCol="0" anchor="b" anchorCtr="0">
          <a:noAutofit/>
        </a:bodyPr>
        <a:lstStyle/>
        <a:p>
          <a:pPr marL="0" lvl="0" indent="0" algn="ctr" defTabSz="488950" rtl="0">
            <a:lnSpc>
              <a:spcPct val="90000"/>
            </a:lnSpc>
            <a:spcBef>
              <a:spcPct val="0"/>
            </a:spcBef>
            <a:spcAft>
              <a:spcPct val="35000"/>
            </a:spcAft>
            <a:buNone/>
          </a:pPr>
          <a:r>
            <a:rPr lang="fr" sz="1100" kern="1200" dirty="0"/>
            <a:t>Comparaison</a:t>
          </a:r>
          <a:r>
            <a:rPr lang="fr" sz="1100" kern="1200" dirty="0">
              <a:latin typeface="Calibri"/>
            </a:rPr>
            <a:t> </a:t>
          </a:r>
          <a:r>
            <a:rPr lang="fr" sz="1100" kern="1200" dirty="0"/>
            <a:t>avec les résultats attendus ou les données de référence</a:t>
          </a:r>
        </a:p>
      </dsp:txBody>
      <dsp:txXfrm>
        <a:off x="908627" y="0"/>
        <a:ext cx="1561085" cy="613694"/>
      </dsp:txXfrm>
    </dsp:sp>
    <dsp:sp modelId="{44D6FCFA-3329-4051-ABD1-C25F3A2AD6D7}">
      <dsp:nvSpPr>
        <dsp:cNvPr id="0" name=""/>
        <dsp:cNvSpPr/>
      </dsp:nvSpPr>
      <dsp:spPr>
        <a:xfrm>
          <a:off x="2849436" y="799720"/>
          <a:ext cx="2278340" cy="613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rtlCol="0" anchor="ctr" anchorCtr="0">
          <a:noAutofit/>
        </a:bodyPr>
        <a:lstStyle/>
        <a:p>
          <a:pPr marL="0" lvl="0" indent="0" algn="l" defTabSz="488950" rtl="0">
            <a:lnSpc>
              <a:spcPct val="90000"/>
            </a:lnSpc>
            <a:spcBef>
              <a:spcPct val="0"/>
            </a:spcBef>
            <a:spcAft>
              <a:spcPct val="35000"/>
            </a:spcAft>
            <a:buNone/>
          </a:pPr>
          <a:r>
            <a:rPr lang="fr" sz="1100" kern="1200"/>
            <a:t>Utilisation de probabilités statistiques</a:t>
          </a:r>
        </a:p>
      </dsp:txBody>
      <dsp:txXfrm>
        <a:off x="2849436" y="799720"/>
        <a:ext cx="2278340" cy="613694"/>
      </dsp:txXfrm>
    </dsp:sp>
    <dsp:sp modelId="{33C9CE5E-2243-4874-9515-13032EEA148F}">
      <dsp:nvSpPr>
        <dsp:cNvPr id="0" name=""/>
        <dsp:cNvSpPr/>
      </dsp:nvSpPr>
      <dsp:spPr>
        <a:xfrm>
          <a:off x="908627" y="1261525"/>
          <a:ext cx="1814234" cy="613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rtlCol="0" anchor="ctr" anchorCtr="0">
          <a:noAutofit/>
        </a:bodyPr>
        <a:lstStyle/>
        <a:p>
          <a:pPr marL="0" lvl="0" indent="0" algn="r" defTabSz="488950" rtl="0">
            <a:lnSpc>
              <a:spcPct val="90000"/>
            </a:lnSpc>
            <a:spcBef>
              <a:spcPct val="0"/>
            </a:spcBef>
            <a:spcAft>
              <a:spcPct val="35000"/>
            </a:spcAft>
            <a:buNone/>
          </a:pPr>
          <a:r>
            <a:rPr lang="fr" sz="1100" kern="1200"/>
            <a:t>Identification de sous-groupes</a:t>
          </a:r>
          <a:r>
            <a:rPr lang="fr" sz="1100" kern="1200">
              <a:latin typeface="Calibri"/>
            </a:rPr>
            <a:t> </a:t>
          </a:r>
          <a:endParaRPr lang="en-US" sz="1100" kern="1200"/>
        </a:p>
      </dsp:txBody>
      <dsp:txXfrm>
        <a:off x="908627" y="1261525"/>
        <a:ext cx="1814234" cy="613694"/>
      </dsp:txXfrm>
    </dsp:sp>
    <dsp:sp modelId="{22DB8FEE-B08E-44D7-81B9-9592533548BC}">
      <dsp:nvSpPr>
        <dsp:cNvPr id="0" name=""/>
        <dsp:cNvSpPr/>
      </dsp:nvSpPr>
      <dsp:spPr>
        <a:xfrm>
          <a:off x="3735457" y="1801576"/>
          <a:ext cx="1392319" cy="613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rtlCol="0" anchor="ctr" anchorCtr="0">
          <a:noAutofit/>
        </a:bodyPr>
        <a:lstStyle/>
        <a:p>
          <a:pPr marL="0" lvl="0" indent="0" algn="l" defTabSz="488950" rtl="0">
            <a:lnSpc>
              <a:spcPct val="90000"/>
            </a:lnSpc>
            <a:spcBef>
              <a:spcPct val="0"/>
            </a:spcBef>
            <a:spcAft>
              <a:spcPct val="35000"/>
            </a:spcAft>
            <a:buNone/>
          </a:pPr>
          <a:r>
            <a:rPr lang="fr" sz="1100" kern="1200" dirty="0"/>
            <a:t>Mise en évidence de facteurs de risque potentiels</a:t>
          </a:r>
        </a:p>
      </dsp:txBody>
      <dsp:txXfrm>
        <a:off x="3735457" y="1801576"/>
        <a:ext cx="1392319" cy="613694"/>
      </dsp:txXfrm>
    </dsp:sp>
    <dsp:sp modelId="{D5E4A769-F4D1-4055-9C6F-13391952B910}">
      <dsp:nvSpPr>
        <dsp:cNvPr id="0" name=""/>
        <dsp:cNvSpPr/>
      </dsp:nvSpPr>
      <dsp:spPr>
        <a:xfrm>
          <a:off x="3018202" y="3221895"/>
          <a:ext cx="2109574" cy="613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rtlCol="0" anchor="t" anchorCtr="0">
          <a:noAutofit/>
        </a:bodyPr>
        <a:lstStyle/>
        <a:p>
          <a:pPr marL="0" lvl="0" indent="0" algn="ctr" defTabSz="488950" rtl="0">
            <a:lnSpc>
              <a:spcPct val="90000"/>
            </a:lnSpc>
            <a:spcBef>
              <a:spcPct val="0"/>
            </a:spcBef>
            <a:spcAft>
              <a:spcPct val="35000"/>
            </a:spcAft>
            <a:buNone/>
          </a:pPr>
          <a:r>
            <a:rPr lang="fr" sz="1100" kern="1200"/>
            <a:t>Calcul de taux de mortalité et de morbidité spécifiques</a:t>
          </a:r>
          <a:r>
            <a:rPr lang="fr" sz="1100" kern="1200">
              <a:latin typeface="Calibri"/>
            </a:rPr>
            <a:t> </a:t>
          </a:r>
          <a:endParaRPr lang="en-US" sz="1100" kern="1200"/>
        </a:p>
      </dsp:txBody>
      <dsp:txXfrm>
        <a:off x="3018202" y="3221895"/>
        <a:ext cx="2109574" cy="6136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934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57132" y="0"/>
            <a:ext cx="2950475" cy="499348"/>
          </a:xfrm>
          <a:prstGeom prst="rect">
            <a:avLst/>
          </a:prstGeom>
        </p:spPr>
        <p:txBody>
          <a:bodyPr vert="horz" lIns="91440" tIns="45720" rIns="91440" bIns="45720" rtlCol="0"/>
          <a:lstStyle>
            <a:lvl1pPr algn="r">
              <a:defRPr sz="1200"/>
            </a:lvl1pPr>
          </a:lstStyle>
          <a:p>
            <a:pPr rtl="0"/>
            <a:fld id="{2AD7BFD6-14E9-974C-BA1B-8D455E08DDCF}" type="datetimeFigureOut">
              <a:rPr lang="en-US" smtClean="0"/>
              <a:t>6/7/2023</a:t>
            </a:fld>
            <a:endParaRPr lang="en-US"/>
          </a:p>
        </p:txBody>
      </p:sp>
      <p:sp>
        <p:nvSpPr>
          <p:cNvPr id="4" name="Slide Image Placeholder 3"/>
          <p:cNvSpPr>
            <a:spLocks noGrp="1" noRot="1" noChangeAspect="1"/>
          </p:cNvSpPr>
          <p:nvPr>
            <p:ph type="sldImg" idx="2"/>
          </p:nvPr>
        </p:nvSpPr>
        <p:spPr>
          <a:xfrm>
            <a:off x="422275" y="1243013"/>
            <a:ext cx="5964238" cy="3355975"/>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0879" y="4784071"/>
            <a:ext cx="5447030" cy="3914239"/>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6" name="Footer Placeholder 5"/>
          <p:cNvSpPr>
            <a:spLocks noGrp="1"/>
          </p:cNvSpPr>
          <p:nvPr>
            <p:ph type="ftr" sz="quarter" idx="4"/>
          </p:nvPr>
        </p:nvSpPr>
        <p:spPr>
          <a:xfrm>
            <a:off x="0" y="9441579"/>
            <a:ext cx="2950475" cy="499347"/>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57132" y="9441579"/>
            <a:ext cx="2950475" cy="499347"/>
          </a:xfrm>
          <a:prstGeom prst="rect">
            <a:avLst/>
          </a:prstGeom>
        </p:spPr>
        <p:txBody>
          <a:bodyPr vert="horz" lIns="91440" tIns="45720" rIns="91440" bIns="45720" rtlCol="0" anchor="b"/>
          <a:lstStyle>
            <a:lvl1pPr algn="r">
              <a:defRPr sz="1200"/>
            </a:lvl1pPr>
          </a:lstStyle>
          <a:p>
            <a:pPr rtl="0"/>
            <a:fld id="{B6BFF8CA-F518-EC40-BF1B-9782939603F9}" type="slidenum">
              <a:rPr lang="en-US" smtClean="0"/>
              <a:t>‹#›</a:t>
            </a:fld>
            <a:endParaRPr lang="en-US"/>
          </a:p>
        </p:txBody>
      </p:sp>
    </p:spTree>
    <p:extLst>
      <p:ext uri="{BB962C8B-B14F-4D97-AF65-F5344CB8AC3E}">
        <p14:creationId xmlns:p14="http://schemas.microsoft.com/office/powerpoint/2010/main" val="896034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careemergencytoolkit.org/meal/42-information-management/4-situation-reports-sitreps/"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381000" y="685800"/>
            <a:ext cx="6096000" cy="3429000"/>
          </a:xfrm>
          <a:prstGeom prst="rect">
            <a:avLst/>
          </a:prstGeom>
        </p:spPr>
        <p:txBody>
          <a:bodyPr/>
          <a:lstStyle/>
          <a:p>
            <a:endParaRPr/>
          </a:p>
        </p:txBody>
      </p:sp>
      <p:sp>
        <p:nvSpPr>
          <p:cNvPr id="270" name="Shape 270"/>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585920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B6BFF8CA-F518-EC40-BF1B-9782939603F9}" type="slidenum">
              <a:rPr lang="en-US" smtClean="0"/>
              <a:t>18</a:t>
            </a:fld>
            <a:endParaRPr lang="en-US"/>
          </a:p>
        </p:txBody>
      </p:sp>
    </p:spTree>
    <p:extLst>
      <p:ext uri="{BB962C8B-B14F-4D97-AF65-F5344CB8AC3E}">
        <p14:creationId xmlns:p14="http://schemas.microsoft.com/office/powerpoint/2010/main" val="2400157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FE878-B887-CE47-903F-7D16CA14CE76}"/>
              </a:ext>
            </a:extLst>
          </p:cNvPr>
          <p:cNvSpPr>
            <a:spLocks noGrp="1" noRot="1" noChangeAspect="1"/>
          </p:cNvSpPr>
          <p:nvPr>
            <p:ph type="sldImg"/>
          </p:nvPr>
        </p:nvSpPr>
        <p:spPr/>
      </p:sp>
      <p:sp>
        <p:nvSpPr>
          <p:cNvPr id="39938" name="Notes Placeholder 2"/>
          <p:cNvSpPr>
            <a:spLocks noGrp="1" noChangeArrowheads="1"/>
          </p:cNvSpPr>
          <p:nvPr>
            <p:ph type="body" idx="1"/>
          </p:nvPr>
        </p:nvSpPr>
        <p:spPr>
          <a:noFill/>
        </p:spPr>
        <p:txBody>
          <a:bodyPr rtlCol="0"/>
          <a:lstStyle/>
          <a:p>
            <a:pPr rtl="0"/>
            <a:endParaRPr lang="en-US" altLang="en-US" dirty="0">
              <a:latin typeface="Arial" panose="020B0604020202020204" pitchFamily="34" charset="0"/>
            </a:endParaRPr>
          </a:p>
        </p:txBody>
      </p:sp>
      <p:sp>
        <p:nvSpPr>
          <p:cNvPr id="39939" name="Slide Number Placeholder 3"/>
          <p:cNvSpPr>
            <a:spLocks noGrp="1"/>
          </p:cNvSpPr>
          <p:nvPr>
            <p:ph type="sldNum" sz="quarter" idx="5"/>
          </p:nvPr>
        </p:nvSpPr>
        <p:spPr>
          <a:noFill/>
        </p:spPr>
        <p:txBody>
          <a:bodyPr rtlCol="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rtl="0"/>
            <a:fld id="{46011A7E-ACFA-40DF-AE42-719879974CC3}" type="slidenum">
              <a:rPr lang="en-US" altLang="en-US" smtClean="0"/>
              <a:pPr rtl="0"/>
              <a:t>19</a:t>
            </a:fld>
            <a:endParaRPr lang="en-US" altLang="en-US"/>
          </a:p>
        </p:txBody>
      </p:sp>
    </p:spTree>
    <p:extLst>
      <p:ext uri="{BB962C8B-B14F-4D97-AF65-F5344CB8AC3E}">
        <p14:creationId xmlns:p14="http://schemas.microsoft.com/office/powerpoint/2010/main" val="192242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4750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eaLnBrk="1" hangingPunct="1">
              <a:defRPr/>
            </a:pPr>
            <a:endParaRPr lang="en-US" altLang="en-US" baseline="0">
              <a:latin typeface="Arial" panose="020B0604020202020204" pitchFamily="34" charset="0"/>
            </a:endParaRPr>
          </a:p>
          <a:p>
            <a:pPr rtl="0" eaLnBrk="1" hangingPunct="1">
              <a:defRPr/>
            </a:pPr>
            <a:endParaRPr lang="en-US" altLang="en-US">
              <a:latin typeface="Arial" panose="020B0604020202020204" pitchFamily="34" charset="0"/>
            </a:endParaRPr>
          </a:p>
          <a:p>
            <a:pPr rtl="0"/>
            <a:endParaRPr lang="en-US"/>
          </a:p>
        </p:txBody>
      </p:sp>
      <p:sp>
        <p:nvSpPr>
          <p:cNvPr id="4" name="Slide Number Placeholder 3"/>
          <p:cNvSpPr>
            <a:spLocks noGrp="1"/>
          </p:cNvSpPr>
          <p:nvPr>
            <p:ph type="sldNum" sz="quarter" idx="10"/>
          </p:nvPr>
        </p:nvSpPr>
        <p:spPr/>
        <p:txBody>
          <a:bodyPr rtlCol="0"/>
          <a:lstStyle/>
          <a:p>
            <a:pPr rtl="0">
              <a:defRPr/>
            </a:pPr>
            <a:fld id="{80655459-456F-4681-BCBC-9EAB7B3BCD0F}" type="slidenum">
              <a:rPr lang="en-US" altLang="en-US" smtClean="0"/>
              <a:pPr rtl="0">
                <a:defRPr/>
              </a:pPr>
              <a:t>21</a:t>
            </a:fld>
            <a:endParaRPr lang="en-US" altLang="en-US"/>
          </a:p>
        </p:txBody>
      </p:sp>
    </p:spTree>
    <p:extLst>
      <p:ext uri="{BB962C8B-B14F-4D97-AF65-F5344CB8AC3E}">
        <p14:creationId xmlns:p14="http://schemas.microsoft.com/office/powerpoint/2010/main" val="629248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E21111BC-00E9-2640-A0AE-4BE9C2FC71BC}"/>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rtl="0" eaLnBrk="1" hangingPunct="1">
              <a:spcBef>
                <a:spcPct val="0"/>
              </a:spcBef>
              <a:defRPr/>
            </a:pPr>
            <a:fld id="{8850189E-FD1B-4089-8941-FF77486A1E33}" type="slidenum">
              <a:rPr lang="en-US" altLang="en-US" smtClean="0"/>
              <a:pPr rtl="0" eaLnBrk="1" hangingPunct="1">
                <a:spcBef>
                  <a:spcPct val="0"/>
                </a:spcBef>
                <a:defRPr/>
              </a:pPr>
              <a:t>22</a:t>
            </a:fld>
            <a:endParaRPr lang="en-US" altLang="en-US"/>
          </a:p>
        </p:txBody>
      </p:sp>
      <p:sp>
        <p:nvSpPr>
          <p:cNvPr id="60419" name="Rectangle 2">
            <a:extLst>
              <a:ext uri="{FF2B5EF4-FFF2-40B4-BE49-F238E27FC236}">
                <a16:creationId xmlns:a16="http://schemas.microsoft.com/office/drawing/2014/main" id="{7CD66358-264F-B843-93F1-078938B4D6DA}"/>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1D8B6DF-6AA2-B14E-8EEA-A287B53D9CD1}"/>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tlCol="0"/>
          <a:lstStyle/>
          <a:p>
            <a:pPr rtl="0" eaLnBrk="1" hangingPunct="1">
              <a:defRPr/>
            </a:pPr>
            <a:endParaRPr lang="en-US" altLang="en-US">
              <a:latin typeface="Arial" panose="020B0604020202020204" pitchFamily="34" charset="0"/>
            </a:endParaRPr>
          </a:p>
        </p:txBody>
      </p:sp>
    </p:spTree>
    <p:extLst>
      <p:ext uri="{BB962C8B-B14F-4D97-AF65-F5344CB8AC3E}">
        <p14:creationId xmlns:p14="http://schemas.microsoft.com/office/powerpoint/2010/main" val="2087163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E21111BC-00E9-2640-A0AE-4BE9C2FC71BC}"/>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rtl="0" eaLnBrk="1" hangingPunct="1">
              <a:spcBef>
                <a:spcPct val="0"/>
              </a:spcBef>
              <a:defRPr/>
            </a:pPr>
            <a:fld id="{8850189E-FD1B-4089-8941-FF77486A1E33}" type="slidenum">
              <a:rPr lang="en-US" altLang="en-US" smtClean="0"/>
              <a:pPr rtl="0" eaLnBrk="1" hangingPunct="1">
                <a:spcBef>
                  <a:spcPct val="0"/>
                </a:spcBef>
                <a:defRPr/>
              </a:pPr>
              <a:t>24</a:t>
            </a:fld>
            <a:endParaRPr lang="en-US" altLang="en-US"/>
          </a:p>
        </p:txBody>
      </p:sp>
      <p:sp>
        <p:nvSpPr>
          <p:cNvPr id="60419" name="Rectangle 2">
            <a:extLst>
              <a:ext uri="{FF2B5EF4-FFF2-40B4-BE49-F238E27FC236}">
                <a16:creationId xmlns:a16="http://schemas.microsoft.com/office/drawing/2014/main" id="{7CD66358-264F-B843-93F1-078938B4D6DA}"/>
              </a:ext>
            </a:extLst>
          </p:cNvPr>
          <p:cNvSpPr>
            <a:spLocks noGrp="1" noRot="1" noChangeAspect="1" noChangeArrowheads="1" noTextEdit="1"/>
          </p:cNvSpPr>
          <p:nvPr>
            <p:ph type="sldImg"/>
          </p:nvPr>
        </p:nvSpPr>
        <p:spPr>
          <a:xfrm>
            <a:off x="92075" y="746125"/>
            <a:ext cx="6623050" cy="3725863"/>
          </a:xfrm>
          <a:ln/>
        </p:spPr>
      </p:sp>
      <p:sp>
        <p:nvSpPr>
          <p:cNvPr id="60420" name="Rectangle 3">
            <a:extLst>
              <a:ext uri="{FF2B5EF4-FFF2-40B4-BE49-F238E27FC236}">
                <a16:creationId xmlns:a16="http://schemas.microsoft.com/office/drawing/2014/main" id="{21D8B6DF-6AA2-B14E-8EEA-A287B53D9CD1}"/>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tlCol="0"/>
          <a:lstStyle/>
          <a:p>
            <a:pPr rtl="0" eaLnBrk="1" hangingPunct="1">
              <a:defRPr/>
            </a:pPr>
            <a:r>
              <a:rPr lang="fr" dirty="0">
                <a:latin typeface="Arial" panose="020B0604020202020204" pitchFamily="34" charset="0"/>
              </a:rPr>
              <a:t>Il existe de nombreux outils de collecte de données au format papier ou électronique. Des formulaires spécifiques au pays et à l’intervention doivent être élaborés ou adaptés en collaboration avec l’autorité gouvernementale compétente et l’OMS.</a:t>
            </a:r>
          </a:p>
        </p:txBody>
      </p:sp>
    </p:spTree>
    <p:extLst>
      <p:ext uri="{BB962C8B-B14F-4D97-AF65-F5344CB8AC3E}">
        <p14:creationId xmlns:p14="http://schemas.microsoft.com/office/powerpoint/2010/main" val="3817881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defRPr/>
            </a:pPr>
            <a:fld id="{80655459-456F-4681-BCBC-9EAB7B3BCD0F}" type="slidenum">
              <a:rPr lang="en-US" altLang="en-US" smtClean="0"/>
              <a:pPr rtl="0">
                <a:defRPr/>
              </a:pPr>
              <a:t>25</a:t>
            </a:fld>
            <a:endParaRPr lang="en-US" altLang="en-US"/>
          </a:p>
        </p:txBody>
      </p:sp>
    </p:spTree>
    <p:extLst>
      <p:ext uri="{BB962C8B-B14F-4D97-AF65-F5344CB8AC3E}">
        <p14:creationId xmlns:p14="http://schemas.microsoft.com/office/powerpoint/2010/main" val="2035693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31031" y="4373562"/>
            <a:ext cx="5643563" cy="4210050"/>
          </a:xfrm>
        </p:spPr>
        <p:txBody>
          <a:bodyPr rtlCol="0">
            <a:normAutofit/>
          </a:bodyPr>
          <a:lstStyle/>
          <a:p>
            <a:pPr rtl="0"/>
            <a:endParaRPr lang="en-US" i="1"/>
          </a:p>
        </p:txBody>
      </p:sp>
      <p:sp>
        <p:nvSpPr>
          <p:cNvPr id="4" name="Slide Number Placeholder 3"/>
          <p:cNvSpPr>
            <a:spLocks noGrp="1"/>
          </p:cNvSpPr>
          <p:nvPr>
            <p:ph type="sldNum" sz="quarter" idx="10"/>
          </p:nvPr>
        </p:nvSpPr>
        <p:spPr/>
        <p:txBody>
          <a:bodyPr rtlCol="0"/>
          <a:lstStyle/>
          <a:p>
            <a:pPr rtl="0"/>
            <a:fld id="{54044267-F345-4438-A6DA-211A2BDDCD77}" type="slidenum">
              <a:rPr lang="en-US" smtClean="0"/>
              <a:pPr rtl="0"/>
              <a:t>27</a:t>
            </a:fld>
            <a:endParaRPr lang="en-US"/>
          </a:p>
        </p:txBody>
      </p:sp>
    </p:spTree>
    <p:extLst>
      <p:ext uri="{BB962C8B-B14F-4D97-AF65-F5344CB8AC3E}">
        <p14:creationId xmlns:p14="http://schemas.microsoft.com/office/powerpoint/2010/main" val="1381577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b="0" i="0"/>
              <a:t>Les participants doivent prendre une dizaine de minutes pour examiner les données et relever les erreurs ou les points à clarifier. </a:t>
            </a:r>
          </a:p>
          <a:p>
            <a:pPr rtl="0"/>
            <a:r>
              <a:rPr lang="fr" b="0" i="0"/>
              <a:t>&lt; Les participants peuvent travailler en groupes &gt;.</a:t>
            </a:r>
            <a:endParaRPr lang="en-US" b="0" i="0"/>
          </a:p>
        </p:txBody>
      </p:sp>
      <p:sp>
        <p:nvSpPr>
          <p:cNvPr id="4" name="Slide Number Placeholder 3"/>
          <p:cNvSpPr>
            <a:spLocks noGrp="1"/>
          </p:cNvSpPr>
          <p:nvPr>
            <p:ph type="sldNum" sz="quarter" idx="10"/>
          </p:nvPr>
        </p:nvSpPr>
        <p:spPr/>
        <p:txBody>
          <a:bodyPr rtlCol="0"/>
          <a:lstStyle/>
          <a:p>
            <a:pPr rtl="0"/>
            <a:fld id="{A0BF0486-4F44-431F-B5F0-E1D37EB930F5}" type="slidenum">
              <a:rPr lang="en-US" smtClean="0"/>
              <a:pPr rtl="0"/>
              <a:t>28</a:t>
            </a:fld>
            <a:endParaRPr lang="en-US"/>
          </a:p>
        </p:txBody>
      </p:sp>
    </p:spTree>
    <p:extLst>
      <p:ext uri="{BB962C8B-B14F-4D97-AF65-F5344CB8AC3E}">
        <p14:creationId xmlns:p14="http://schemas.microsoft.com/office/powerpoint/2010/main" val="637646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r>
              <a:rPr lang="fr" b="0" i="0"/>
              <a:t>Les participants doivent prendre une dizaine de minutes pour examiner les données et relever les erreurs ou les points à clarifier. </a:t>
            </a:r>
          </a:p>
          <a:p>
            <a:pPr rtl="0"/>
            <a:r>
              <a:rPr lang="fr" b="0" i="0"/>
              <a:t>&lt; Les participants peuvent travailler en groupes &gt;.</a:t>
            </a:r>
            <a:endParaRPr lang="en-US" b="0" i="0"/>
          </a:p>
        </p:txBody>
      </p:sp>
      <p:sp>
        <p:nvSpPr>
          <p:cNvPr id="4" name="Slide Number Placeholder 3"/>
          <p:cNvSpPr>
            <a:spLocks noGrp="1"/>
          </p:cNvSpPr>
          <p:nvPr>
            <p:ph type="sldNum" sz="quarter" idx="10"/>
          </p:nvPr>
        </p:nvSpPr>
        <p:spPr/>
        <p:txBody>
          <a:bodyPr rtlCol="0"/>
          <a:lstStyle/>
          <a:p>
            <a:pPr rtl="0"/>
            <a:fld id="{A0BF0486-4F44-431F-B5F0-E1D37EB930F5}" type="slidenum">
              <a:rPr lang="en-US" smtClean="0"/>
              <a:pPr rtl="0"/>
              <a:t>29</a:t>
            </a:fld>
            <a:endParaRPr lang="en-US"/>
          </a:p>
        </p:txBody>
      </p:sp>
    </p:spTree>
    <p:extLst>
      <p:ext uri="{BB962C8B-B14F-4D97-AF65-F5344CB8AC3E}">
        <p14:creationId xmlns:p14="http://schemas.microsoft.com/office/powerpoint/2010/main" val="2525722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381000" y="685800"/>
            <a:ext cx="6096000" cy="3429000"/>
          </a:xfrm>
          <a:prstGeom prst="rect">
            <a:avLst/>
          </a:prstGeom>
        </p:spPr>
        <p:txBody>
          <a:bodyPr/>
          <a:lstStyle/>
          <a:p>
            <a:endParaRPr/>
          </a:p>
        </p:txBody>
      </p:sp>
      <p:sp>
        <p:nvSpPr>
          <p:cNvPr id="276" name="Shape 276"/>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933856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normAutofit/>
          </a:bodyPr>
          <a:lstStyle/>
          <a:p>
            <a:pPr rtl="0"/>
            <a:endParaRPr lang="en-US"/>
          </a:p>
        </p:txBody>
      </p:sp>
      <p:sp>
        <p:nvSpPr>
          <p:cNvPr id="4" name="Slide Number Placeholder 3"/>
          <p:cNvSpPr>
            <a:spLocks noGrp="1"/>
          </p:cNvSpPr>
          <p:nvPr>
            <p:ph type="sldNum" sz="quarter" idx="10"/>
          </p:nvPr>
        </p:nvSpPr>
        <p:spPr/>
        <p:txBody>
          <a:bodyPr rtlCol="0"/>
          <a:lstStyle/>
          <a:p>
            <a:pPr rtl="0"/>
            <a:fld id="{A0BF0486-4F44-431F-B5F0-E1D37EB930F5}" type="slidenum">
              <a:rPr lang="en-US" smtClean="0"/>
              <a:pPr rtl="0"/>
              <a:t>30</a:t>
            </a:fld>
            <a:endParaRPr lang="en-US"/>
          </a:p>
        </p:txBody>
      </p:sp>
    </p:spTree>
    <p:extLst>
      <p:ext uri="{BB962C8B-B14F-4D97-AF65-F5344CB8AC3E}">
        <p14:creationId xmlns:p14="http://schemas.microsoft.com/office/powerpoint/2010/main" val="39968331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79276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rtlCol="0"/>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rtl="0">
              <a:spcBef>
                <a:spcPct val="0"/>
              </a:spcBef>
            </a:pPr>
            <a:fld id="{10772FB9-BDFB-4F7A-A95B-8B8DD9A5B8F5}" type="slidenum">
              <a:rPr lang="en-US" altLang="en-US" smtClean="0"/>
              <a:pPr rtl="0">
                <a:spcBef>
                  <a:spcPct val="0"/>
                </a:spcBef>
              </a:pPr>
              <a:t>33</a:t>
            </a:fld>
            <a:endParaRPr lang="en-US"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rtlCol="0"/>
          <a:lstStyle/>
          <a:p>
            <a:pPr rtl="0"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433990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rtlCol="0"/>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rtl="0">
              <a:spcBef>
                <a:spcPct val="0"/>
              </a:spcBef>
            </a:pPr>
            <a:fld id="{4B365640-E535-4DC5-B075-3A54CF38CC49}" type="slidenum">
              <a:rPr lang="en-US" altLang="en-US" smtClean="0"/>
              <a:pPr rtl="0">
                <a:spcBef>
                  <a:spcPct val="0"/>
                </a:spcBef>
              </a:pPr>
              <a:t>34</a:t>
            </a:fld>
            <a:endParaRPr lang="en-US" alt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rtlCol="0"/>
          <a:lstStyle/>
          <a:p>
            <a:pPr marL="0" indent="0" rtl="0">
              <a:lnSpc>
                <a:spcPct val="150000"/>
              </a:lnSpc>
              <a:buNone/>
            </a:pPr>
            <a:r>
              <a:rPr lang="fr" sz="1200" b="1" dirty="0">
                <a:solidFill>
                  <a:srgbClr val="C00000"/>
                </a:solidFill>
                <a:cs typeface="Times New Roman"/>
              </a:rPr>
              <a:t>Rappel :</a:t>
            </a:r>
            <a:endParaRPr lang="fr-FR" dirty="0"/>
          </a:p>
          <a:p>
            <a:pPr marL="0" indent="0" rtl="0">
              <a:lnSpc>
                <a:spcPct val="150000"/>
              </a:lnSpc>
              <a:buNone/>
            </a:pPr>
            <a:r>
              <a:rPr lang="fr" sz="1200" dirty="0">
                <a:solidFill>
                  <a:srgbClr val="C00000"/>
                </a:solidFill>
                <a:latin typeface="Arial"/>
                <a:cs typeface="Times New Roman"/>
              </a:rPr>
              <a:t>L’</a:t>
            </a:r>
            <a:r>
              <a:rPr lang="fr" dirty="0">
                <a:solidFill>
                  <a:srgbClr val="C00000"/>
                </a:solidFill>
                <a:latin typeface="Arial"/>
                <a:cs typeface="Times New Roman"/>
              </a:rPr>
              <a:t>équipe d’intervention rapide (EIR) </a:t>
            </a:r>
            <a:r>
              <a:rPr lang="fr" sz="1200" dirty="0">
                <a:solidFill>
                  <a:srgbClr val="C00000"/>
                </a:solidFill>
                <a:latin typeface="Arial"/>
                <a:cs typeface="Times New Roman"/>
              </a:rPr>
              <a:t>déployée au niveau du district, de la région/province ou du pays doit analyser régulièrement les données épidémiologiques pour décrire ou caractériser la flambée et suivre son évolution.</a:t>
            </a:r>
          </a:p>
          <a:p>
            <a:pPr rtl="0"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787553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B6BFF8CA-F518-EC40-BF1B-9782939603F9}" type="slidenum">
              <a:rPr lang="en-US" smtClean="0"/>
              <a:t>35</a:t>
            </a:fld>
            <a:endParaRPr lang="en-US"/>
          </a:p>
        </p:txBody>
      </p:sp>
    </p:spTree>
    <p:extLst>
      <p:ext uri="{BB962C8B-B14F-4D97-AF65-F5344CB8AC3E}">
        <p14:creationId xmlns:p14="http://schemas.microsoft.com/office/powerpoint/2010/main" val="28049458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rtlCol="0"/>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rtl="0">
              <a:spcBef>
                <a:spcPct val="0"/>
              </a:spcBef>
            </a:pPr>
            <a:fld id="{DE0DA153-F5AF-40C4-B7C4-541346897B53}" type="slidenum">
              <a:rPr lang="en-US" altLang="en-US" smtClean="0"/>
              <a:pPr rtl="0">
                <a:spcBef>
                  <a:spcPct val="0"/>
                </a:spcBef>
              </a:pPr>
              <a:t>36</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rtlCol="0"/>
          <a:lstStyle/>
          <a:p>
            <a:pPr rtl="0"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527106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rtlCol="0"/>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rtl="0">
              <a:spcBef>
                <a:spcPct val="0"/>
              </a:spcBef>
            </a:pPr>
            <a:fld id="{DE0DA153-F5AF-40C4-B7C4-541346897B53}" type="slidenum">
              <a:rPr lang="en-US" altLang="en-US" smtClean="0"/>
              <a:pPr rtl="0">
                <a:spcBef>
                  <a:spcPct val="0"/>
                </a:spcBef>
              </a:pPr>
              <a:t>38</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rtlCol="0"/>
          <a:lstStyle/>
          <a:p>
            <a:pPr rtl="0"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017759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rtlCol="0"/>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rtl="0">
              <a:spcBef>
                <a:spcPct val="0"/>
              </a:spcBef>
            </a:pPr>
            <a:fld id="{DE0DA153-F5AF-40C4-B7C4-541346897B53}" type="slidenum">
              <a:rPr lang="en-US" altLang="en-US" smtClean="0"/>
              <a:pPr rtl="0">
                <a:spcBef>
                  <a:spcPct val="0"/>
                </a:spcBef>
              </a:pPr>
              <a:t>39</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rtlCol="0"/>
          <a:lstStyle/>
          <a:p>
            <a:pPr rtl="0"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4523777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319052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F3D9A409-4BC3-C24E-A8DB-E670E0804F8E}"/>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rtl="0" eaLnBrk="1" hangingPunct="1">
              <a:spcBef>
                <a:spcPct val="0"/>
              </a:spcBef>
              <a:defRPr/>
            </a:pPr>
            <a:fld id="{26CF9027-CF72-4DC3-AAEA-B946A1760E4B}" type="slidenum">
              <a:rPr lang="en-US" altLang="en-US" smtClean="0"/>
              <a:pPr rtl="0" eaLnBrk="1" hangingPunct="1">
                <a:spcBef>
                  <a:spcPct val="0"/>
                </a:spcBef>
                <a:defRPr/>
              </a:pPr>
              <a:t>43</a:t>
            </a:fld>
            <a:endParaRPr lang="en-US" altLang="en-US"/>
          </a:p>
        </p:txBody>
      </p:sp>
      <p:sp>
        <p:nvSpPr>
          <p:cNvPr id="84995" name="Rectangle 2">
            <a:extLst>
              <a:ext uri="{FF2B5EF4-FFF2-40B4-BE49-F238E27FC236}">
                <a16:creationId xmlns:a16="http://schemas.microsoft.com/office/drawing/2014/main" id="{82BC662C-51DF-6D4C-8FF0-396408C8B943}"/>
              </a:ext>
            </a:extLst>
          </p:cNvPr>
          <p:cNvSpPr>
            <a:spLocks noGrp="1" noRot="1" noChangeAspect="1" noChangeArrowheads="1" noTextEdit="1"/>
          </p:cNvSpPr>
          <p:nvPr>
            <p:ph type="sldImg"/>
          </p:nvPr>
        </p:nvSpPr>
        <p:spPr>
          <a:xfrm>
            <a:off x="92075" y="746125"/>
            <a:ext cx="6623050" cy="3725863"/>
          </a:xfrm>
          <a:ln/>
        </p:spPr>
      </p:sp>
      <p:sp>
        <p:nvSpPr>
          <p:cNvPr id="84996" name="Rectangle 3">
            <a:extLst>
              <a:ext uri="{FF2B5EF4-FFF2-40B4-BE49-F238E27FC236}">
                <a16:creationId xmlns:a16="http://schemas.microsoft.com/office/drawing/2014/main" id="{AD29DFA1-7073-7E4D-B2E9-F8952FF16776}"/>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tlCol="0"/>
          <a:lstStyle/>
          <a:p>
            <a:pPr rtl="0" eaLnBrk="1" hangingPunct="1">
              <a:lnSpc>
                <a:spcPct val="80000"/>
              </a:lnSpc>
              <a:spcBef>
                <a:spcPct val="0"/>
              </a:spcBef>
              <a:buFontTx/>
              <a:buNone/>
              <a:defRPr/>
            </a:pPr>
            <a:r>
              <a:rPr lang="fr" sz="1200">
                <a:solidFill>
                  <a:srgbClr val="FF0000"/>
                </a:solidFill>
              </a:rPr>
              <a:t>Les gestionnaires de données peuvent être amenés à fournir des informations telles que le nombre de cas, les courbes épidémiologiques, etc., mais ils ne sont généralement pas tenus de rédiger des rapports de situation</a:t>
            </a:r>
            <a:r>
              <a:rPr lang="fr">
                <a:solidFill>
                  <a:srgbClr val="FF0000"/>
                </a:solidFill>
              </a:rPr>
              <a:t>*.</a:t>
            </a:r>
          </a:p>
          <a:p>
            <a:pPr marL="0" indent="0" rtl="0">
              <a:buNone/>
              <a:defRPr/>
            </a:pPr>
            <a:r>
              <a:rPr lang="fr" sz="2400">
                <a:latin typeface="Arial"/>
                <a:cs typeface="Arial"/>
              </a:rPr>
              <a:t>Les rapports de situation peuvent être quotidiens, hebdomadaires ou autres.</a:t>
            </a:r>
            <a:endParaRPr lang="fr-FR"/>
          </a:p>
          <a:p>
            <a:pPr marL="0" indent="0" rtl="0">
              <a:buNone/>
              <a:defRPr/>
            </a:pPr>
            <a:r>
              <a:rPr lang="fr" sz="2400">
                <a:latin typeface="Arial"/>
                <a:cs typeface="Arial"/>
              </a:rPr>
              <a:t>Leur fréquence est :</a:t>
            </a:r>
            <a:endParaRPr lang="en-US"/>
          </a:p>
          <a:p>
            <a:pPr marL="285750" indent="-285750" rtl="0">
              <a:defRPr/>
            </a:pPr>
            <a:r>
              <a:rPr lang="fr" sz="2400">
                <a:latin typeface="Arial"/>
                <a:cs typeface="Arial"/>
              </a:rPr>
              <a:t>Décidée au début de la situation d’urgence selon la nature de cette dernière ; </a:t>
            </a:r>
          </a:p>
          <a:p>
            <a:pPr marL="285750" indent="-285750" rtl="0">
              <a:defRPr/>
            </a:pPr>
            <a:r>
              <a:rPr lang="fr" sz="2400">
                <a:latin typeface="Arial"/>
                <a:cs typeface="Arial"/>
              </a:rPr>
              <a:t>Révisée au fil du temps :</a:t>
            </a:r>
            <a:endParaRPr lang="en-US" sz="2800">
              <a:latin typeface="Arial"/>
              <a:cs typeface="Arial"/>
            </a:endParaRPr>
          </a:p>
          <a:p>
            <a:pPr marL="628650" lvl="1" indent="-285750" rtl="0">
              <a:buFont typeface="Courier New" panose="020B0604020202020204" pitchFamily="34" charset="0"/>
              <a:buChar char="o"/>
              <a:defRPr/>
            </a:pPr>
            <a:r>
              <a:rPr lang="fr" sz="2000">
                <a:latin typeface="Arial"/>
                <a:cs typeface="Arial"/>
              </a:rPr>
              <a:t>Plus soutenue au début : quotidienne ou tous les deux jours ;</a:t>
            </a:r>
          </a:p>
          <a:p>
            <a:pPr marL="628650" lvl="1" indent="-285750" rtl="0">
              <a:buFont typeface="Courier New" panose="020B0604020202020204" pitchFamily="34" charset="0"/>
              <a:buChar char="o"/>
              <a:defRPr/>
            </a:pPr>
            <a:r>
              <a:rPr lang="fr" sz="2000">
                <a:latin typeface="Arial"/>
                <a:cs typeface="Arial"/>
              </a:rPr>
              <a:t>L’urgence et l’intervention acquièrent un caractère plus prévisible : deux fois par semaine ; </a:t>
            </a:r>
          </a:p>
          <a:p>
            <a:pPr marL="628650" lvl="1" indent="-285750" rtl="0">
              <a:buFont typeface="Courier New" panose="020B0604020202020204" pitchFamily="34" charset="0"/>
              <a:buChar char="o"/>
              <a:defRPr/>
            </a:pPr>
            <a:r>
              <a:rPr lang="fr" sz="2000">
                <a:latin typeface="Arial"/>
                <a:cs typeface="Arial"/>
              </a:rPr>
              <a:t>La situation d’urgence se stabilise progressivement : une fois par semaine, puis une fois tous les quinze jours ;</a:t>
            </a:r>
          </a:p>
          <a:p>
            <a:pPr marL="628650" lvl="1" indent="-285750" rtl="0">
              <a:buFont typeface="Courier New" panose="020B0604020202020204" pitchFamily="34" charset="0"/>
              <a:buChar char="o"/>
              <a:defRPr/>
            </a:pPr>
            <a:r>
              <a:rPr lang="fr" sz="2000">
                <a:latin typeface="Arial"/>
                <a:cs typeface="Arial"/>
              </a:rPr>
              <a:t>Situation d’urgence prolongée : une fois par mois.</a:t>
            </a:r>
          </a:p>
          <a:p>
            <a:pPr marL="400050" lvl="1" indent="0" rtl="0">
              <a:buNone/>
              <a:defRPr/>
            </a:pPr>
            <a:endParaRPr lang="en-US" sz="2000">
              <a:solidFill>
                <a:srgbClr val="FF0000"/>
              </a:solidFill>
              <a:latin typeface="Arial"/>
              <a:cs typeface="Arial"/>
            </a:endParaRPr>
          </a:p>
          <a:p>
            <a:pPr marL="400050" lvl="1" indent="0" rtl="0">
              <a:buNone/>
              <a:defRPr/>
            </a:pPr>
            <a:r>
              <a:rPr lang="fr" sz="2000">
                <a:latin typeface="Arial"/>
                <a:cs typeface="Arial"/>
                <a:hlinkClick r:id="rId3"/>
              </a:rPr>
              <a:t>https://www.careemergencytoolkit.org/meal/42-information-management/4-situation-reports-sitreps/</a:t>
            </a:r>
            <a:r>
              <a:rPr lang="fr" sz="2000">
                <a:latin typeface="Arial"/>
                <a:cs typeface="Arial"/>
              </a:rPr>
              <a:t> </a:t>
            </a:r>
            <a:endParaRPr lang="en-US" sz="3600">
              <a:latin typeface="Arial"/>
              <a:cs typeface="Arial"/>
            </a:endParaRPr>
          </a:p>
          <a:p>
            <a:pPr rtl="0" eaLnBrk="1" hangingPunct="1">
              <a:lnSpc>
                <a:spcPct val="80000"/>
              </a:lnSpc>
              <a:spcBef>
                <a:spcPct val="0"/>
              </a:spcBef>
              <a:buFontTx/>
              <a:buNone/>
              <a:defRPr/>
            </a:pPr>
            <a:endParaRPr lang="en-GB" altLang="en-US">
              <a:solidFill>
                <a:srgbClr val="FF0000"/>
              </a:solidFill>
            </a:endParaRPr>
          </a:p>
          <a:p>
            <a:pPr lvl="1" rtl="0">
              <a:defRPr/>
            </a:pPr>
            <a:endParaRPr lang="en-US"/>
          </a:p>
          <a:p>
            <a:pPr rtl="0" eaLnBrk="1" hangingPunct="1">
              <a:defRPr/>
            </a:pPr>
            <a:endParaRPr lang="en-US" altLang="en-US">
              <a:latin typeface="Arial" panose="020B0604020202020204" pitchFamily="34" charset="0"/>
            </a:endParaRPr>
          </a:p>
          <a:p>
            <a:pPr rtl="0" eaLnBrk="1" hangingPunct="1">
              <a:lnSpc>
                <a:spcPct val="80000"/>
              </a:lnSpc>
              <a:spcBef>
                <a:spcPct val="0"/>
              </a:spcBef>
              <a:buFontTx/>
              <a:buNone/>
              <a:defRPr/>
            </a:pPr>
            <a:endParaRPr lang="en-GB" altLang="en-US">
              <a:solidFill>
                <a:srgbClr val="FF0000"/>
              </a:solidFill>
              <a:latin typeface="Calibri"/>
              <a:cs typeface="Calibri"/>
            </a:endParaRPr>
          </a:p>
        </p:txBody>
      </p:sp>
    </p:spTree>
    <p:extLst>
      <p:ext uri="{BB962C8B-B14F-4D97-AF65-F5344CB8AC3E}">
        <p14:creationId xmlns:p14="http://schemas.microsoft.com/office/powerpoint/2010/main" val="360118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a:lstStyle/>
          <a:p>
            <a:endParaRPr/>
          </a:p>
        </p:txBody>
      </p:sp>
      <p:sp>
        <p:nvSpPr>
          <p:cNvPr id="285" name="Shape 28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4481971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F3D9A409-4BC3-C24E-A8DB-E670E0804F8E}"/>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rtl="0" eaLnBrk="1" hangingPunct="1">
              <a:spcBef>
                <a:spcPct val="0"/>
              </a:spcBef>
              <a:defRPr/>
            </a:pPr>
            <a:fld id="{26CF9027-CF72-4DC3-AAEA-B946A1760E4B}" type="slidenum">
              <a:rPr lang="en-US" altLang="en-US" smtClean="0"/>
              <a:pPr rtl="0" eaLnBrk="1" hangingPunct="1">
                <a:spcBef>
                  <a:spcPct val="0"/>
                </a:spcBef>
                <a:defRPr/>
              </a:pPr>
              <a:t>44</a:t>
            </a:fld>
            <a:endParaRPr lang="en-US" altLang="en-US"/>
          </a:p>
        </p:txBody>
      </p:sp>
      <p:sp>
        <p:nvSpPr>
          <p:cNvPr id="84995" name="Rectangle 2">
            <a:extLst>
              <a:ext uri="{FF2B5EF4-FFF2-40B4-BE49-F238E27FC236}">
                <a16:creationId xmlns:a16="http://schemas.microsoft.com/office/drawing/2014/main" id="{82BC662C-51DF-6D4C-8FF0-396408C8B943}"/>
              </a:ext>
            </a:extLst>
          </p:cNvPr>
          <p:cNvSpPr>
            <a:spLocks noGrp="1" noRot="1" noChangeAspect="1" noChangeArrowheads="1" noTextEdit="1"/>
          </p:cNvSpPr>
          <p:nvPr>
            <p:ph type="sldImg"/>
          </p:nvPr>
        </p:nvSpPr>
        <p:spPr>
          <a:xfrm>
            <a:off x="92075" y="746125"/>
            <a:ext cx="6623050" cy="3725863"/>
          </a:xfrm>
          <a:ln/>
        </p:spPr>
      </p:sp>
      <p:sp>
        <p:nvSpPr>
          <p:cNvPr id="84996" name="Rectangle 3">
            <a:extLst>
              <a:ext uri="{FF2B5EF4-FFF2-40B4-BE49-F238E27FC236}">
                <a16:creationId xmlns:a16="http://schemas.microsoft.com/office/drawing/2014/main" id="{AD29DFA1-7073-7E4D-B2E9-F8952FF16776}"/>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tlCol="0"/>
          <a:lstStyle/>
          <a:p>
            <a:pPr rtl="0" eaLnBrk="1" hangingPunct="1">
              <a:lnSpc>
                <a:spcPct val="80000"/>
              </a:lnSpc>
              <a:spcBef>
                <a:spcPct val="0"/>
              </a:spcBef>
              <a:buFontTx/>
              <a:buNone/>
              <a:defRPr/>
            </a:pPr>
            <a:endParaRPr lang="en-GB" altLang="en-US">
              <a:solidFill>
                <a:srgbClr val="FF0000"/>
              </a:solidFill>
              <a:cs typeface="Calibri"/>
            </a:endParaRPr>
          </a:p>
          <a:p>
            <a:pPr lvl="1" rtl="0">
              <a:defRPr/>
            </a:pPr>
            <a:endParaRPr lang="en-US"/>
          </a:p>
          <a:p>
            <a:pPr rtl="0" eaLnBrk="1" hangingPunct="1">
              <a:defRPr/>
            </a:pPr>
            <a:endParaRPr lang="en-US" altLang="en-US">
              <a:latin typeface="Arial" panose="020B0604020202020204" pitchFamily="34" charset="0"/>
            </a:endParaRPr>
          </a:p>
          <a:p>
            <a:pPr rtl="0" eaLnBrk="1" hangingPunct="1">
              <a:lnSpc>
                <a:spcPct val="80000"/>
              </a:lnSpc>
              <a:spcBef>
                <a:spcPct val="0"/>
              </a:spcBef>
              <a:buFontTx/>
              <a:buNone/>
              <a:defRPr/>
            </a:pPr>
            <a:endParaRPr lang="en-GB" altLang="en-US">
              <a:solidFill>
                <a:srgbClr val="FF0000"/>
              </a:solidFill>
              <a:cs typeface="Calibri"/>
            </a:endParaRPr>
          </a:p>
          <a:p>
            <a:pPr rtl="0" eaLnBrk="1" hangingPunct="1">
              <a:defRPr/>
            </a:pPr>
            <a:endParaRPr lang="en-US" altLang="en-US">
              <a:latin typeface="Arial" panose="020B0604020202020204" pitchFamily="34" charset="0"/>
            </a:endParaRPr>
          </a:p>
        </p:txBody>
      </p:sp>
    </p:spTree>
    <p:extLst>
      <p:ext uri="{BB962C8B-B14F-4D97-AF65-F5344CB8AC3E}">
        <p14:creationId xmlns:p14="http://schemas.microsoft.com/office/powerpoint/2010/main" val="3138871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0A301C72-6BCF-CA45-A10D-7375C2282400}"/>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rtl="0" eaLnBrk="1" hangingPunct="1">
              <a:spcBef>
                <a:spcPct val="0"/>
              </a:spcBef>
              <a:defRPr/>
            </a:pPr>
            <a:fld id="{8D4CD5DA-E5F1-4B9D-82EC-DCC74753D8A0}" type="slidenum">
              <a:rPr lang="en-US" altLang="en-US" smtClean="0"/>
              <a:pPr rtl="0" eaLnBrk="1" hangingPunct="1">
                <a:spcBef>
                  <a:spcPct val="0"/>
                </a:spcBef>
                <a:defRPr/>
              </a:pPr>
              <a:t>45</a:t>
            </a:fld>
            <a:endParaRPr lang="en-US" altLang="en-US"/>
          </a:p>
        </p:txBody>
      </p:sp>
      <p:sp>
        <p:nvSpPr>
          <p:cNvPr id="86019" name="Rectangle 2">
            <a:extLst>
              <a:ext uri="{FF2B5EF4-FFF2-40B4-BE49-F238E27FC236}">
                <a16:creationId xmlns:a16="http://schemas.microsoft.com/office/drawing/2014/main" id="{0110A68E-9F51-D743-9538-2FA20709ABE4}"/>
              </a:ext>
            </a:extLst>
          </p:cNvPr>
          <p:cNvSpPr>
            <a:spLocks noGrp="1" noRot="1" noChangeAspect="1" noChangeArrowheads="1" noTextEdit="1"/>
          </p:cNvSpPr>
          <p:nvPr>
            <p:ph type="sldImg"/>
          </p:nvPr>
        </p:nvSpPr>
        <p:spPr>
          <a:xfrm>
            <a:off x="92075" y="746125"/>
            <a:ext cx="6623050" cy="3725863"/>
          </a:xfrm>
          <a:ln/>
        </p:spPr>
      </p:sp>
      <p:sp>
        <p:nvSpPr>
          <p:cNvPr id="86020" name="Rectangle 3">
            <a:extLst>
              <a:ext uri="{FF2B5EF4-FFF2-40B4-BE49-F238E27FC236}">
                <a16:creationId xmlns:a16="http://schemas.microsoft.com/office/drawing/2014/main" id="{217D43DA-C2F3-2040-991A-980D46DFBDD8}"/>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rtlCol="0"/>
          <a:lstStyle/>
          <a:p>
            <a:pPr rtl="0">
              <a:defRPr/>
            </a:pPr>
            <a:endParaRPr lang="en-US">
              <a:latin typeface="Calibri"/>
              <a:cs typeface="Calibri"/>
            </a:endParaRPr>
          </a:p>
        </p:txBody>
      </p:sp>
    </p:spTree>
    <p:extLst>
      <p:ext uri="{BB962C8B-B14F-4D97-AF65-F5344CB8AC3E}">
        <p14:creationId xmlns:p14="http://schemas.microsoft.com/office/powerpoint/2010/main" val="15622654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26801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2: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lvl="0" rtl="0"/>
            <a:endParaRPr lang="en-US" sz="1200"/>
          </a:p>
        </p:txBody>
      </p:sp>
      <p:sp>
        <p:nvSpPr>
          <p:cNvPr id="260" name="Google Shape;260;p2: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47</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8459014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pPr marL="0" lvl="0" indent="0" algn="r" rtl="0">
              <a:spcBef>
                <a:spcPts val="0"/>
              </a:spcBef>
              <a:spcAft>
                <a:spcPts val="0"/>
              </a:spcAft>
              <a:buNone/>
            </a:pPr>
            <a:fld id="{00000000-1234-1234-1234-123412341234}" type="slidenum">
              <a:rPr lang="en-US"/>
              <a:t>48</a:t>
            </a:fld>
            <a:endParaRPr/>
          </a:p>
        </p:txBody>
      </p:sp>
    </p:spTree>
    <p:extLst>
      <p:ext uri="{BB962C8B-B14F-4D97-AF65-F5344CB8AC3E}">
        <p14:creationId xmlns:p14="http://schemas.microsoft.com/office/powerpoint/2010/main" val="6042968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cs typeface="Calibri"/>
            </a:endParaRPr>
          </a:p>
        </p:txBody>
      </p:sp>
      <p:sp>
        <p:nvSpPr>
          <p:cNvPr id="4" name="Slide Number Placeholder 3"/>
          <p:cNvSpPr>
            <a:spLocks noGrp="1"/>
          </p:cNvSpPr>
          <p:nvPr>
            <p:ph type="sldNum" sz="quarter" idx="10"/>
          </p:nvPr>
        </p:nvSpPr>
        <p:spPr/>
        <p:txBody>
          <a:bodyPr rtlCol="0"/>
          <a:lstStyle/>
          <a:p>
            <a:pPr rtl="0">
              <a:defRPr/>
            </a:pPr>
            <a:fld id="{80655459-456F-4681-BCBC-9EAB7B3BCD0F}" type="slidenum">
              <a:rPr lang="en-US" altLang="en-US" smtClean="0"/>
              <a:pPr rtl="0">
                <a:defRPr/>
              </a:pPr>
              <a:t>49</a:t>
            </a:fld>
            <a:endParaRPr lang="en-US" altLang="en-US"/>
          </a:p>
        </p:txBody>
      </p:sp>
    </p:spTree>
    <p:extLst>
      <p:ext uri="{BB962C8B-B14F-4D97-AF65-F5344CB8AC3E}">
        <p14:creationId xmlns:p14="http://schemas.microsoft.com/office/powerpoint/2010/main" val="533010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708617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a:lstStyle/>
          <a:p>
            <a:endParaRPr/>
          </a:p>
        </p:txBody>
      </p:sp>
      <p:sp>
        <p:nvSpPr>
          <p:cNvPr id="311" name="Shape 311"/>
          <p:cNvSpPr>
            <a:spLocks noGrp="1"/>
          </p:cNvSpPr>
          <p:nvPr>
            <p:ph type="body" sz="quarter" idx="1"/>
          </p:nvPr>
        </p:nvSpPr>
        <p:spPr>
          <a:prstGeom prst="rect">
            <a:avLst/>
          </a:prstGeom>
        </p:spPr>
        <p:txBody>
          <a:bodyPr/>
          <a:lstStyle/>
          <a:p>
            <a:pPr rtl="0"/>
            <a:r>
              <a:rPr lang="fr" dirty="0">
                <a:latin typeface="Arial" panose="020B0604020202020204" pitchFamily="34" charset="0"/>
              </a:rPr>
              <a:t>Dans le cadre de l’épidémiologie de terrain, nous recevons des données provenant de nombreuses sources différentes.</a:t>
            </a:r>
          </a:p>
          <a:p>
            <a:pPr marL="0" marR="0" lvl="0" indent="0" algn="l" defTabSz="914400" rtl="0" eaLnBrk="1" fontAlgn="auto" latinLnBrk="0" hangingPunct="1">
              <a:lnSpc>
                <a:spcPct val="100000"/>
              </a:lnSpc>
              <a:spcBef>
                <a:spcPts val="0"/>
              </a:spcBef>
              <a:spcAft>
                <a:spcPts val="0"/>
              </a:spcAft>
              <a:buClrTx/>
              <a:buSzTx/>
              <a:buFontTx/>
              <a:buNone/>
              <a:tabLst/>
              <a:defRPr/>
            </a:pPr>
            <a:r>
              <a:rPr lang="fr" sz="1200" dirty="0">
                <a:latin typeface="Arial"/>
                <a:cs typeface="Arial"/>
              </a:rPr>
              <a:t>Il existe trois grands types de données qui doivent être enregistrées, traitées et présentées de manière systématique : les données spécifiques aux événements, les informations sur la gestion des événements, et les données spécifiques au contexte. </a:t>
            </a:r>
            <a:r>
              <a:rPr lang="fr" sz="1200" b="1" dirty="0">
                <a:latin typeface="Arial"/>
                <a:cs typeface="Arial"/>
              </a:rPr>
              <a:t>Ici, nous nous concentrons sur les données spécifiques aux événements.</a:t>
            </a:r>
          </a:p>
          <a:p>
            <a:pPr rtl="0"/>
            <a:endParaRPr lang="en-US" altLang="en-US" dirty="0">
              <a:latin typeface="Arial" panose="020B0604020202020204" pitchFamily="34" charset="0"/>
            </a:endParaRPr>
          </a:p>
          <a:p>
            <a:pPr rtl="0"/>
            <a:r>
              <a:rPr lang="fr" dirty="0">
                <a:latin typeface="Arial" panose="020B0604020202020204" pitchFamily="34" charset="0"/>
              </a:rPr>
              <a:t>Les bases de données servent à stocker, gérer et analyser les données de santé publique. Excel est l’un des rares programmes informatiques pouvant être utilisé à cet effet. </a:t>
            </a:r>
          </a:p>
          <a:p>
            <a:pPr rtl="0"/>
            <a:endParaRPr lang="en-US" altLang="en-US" dirty="0">
              <a:latin typeface="Arial" panose="020B0604020202020204" pitchFamily="34" charset="0"/>
            </a:endParaRPr>
          </a:p>
          <a:p>
            <a:pPr rtl="0"/>
            <a:endParaRPr lang="en-US" altLang="en-US" dirty="0">
              <a:latin typeface="Arial" panose="020B0604020202020204" pitchFamily="34" charset="0"/>
            </a:endParaRPr>
          </a:p>
          <a:p>
            <a:endParaRPr dirty="0"/>
          </a:p>
        </p:txBody>
      </p:sp>
    </p:spTree>
    <p:extLst>
      <p:ext uri="{BB962C8B-B14F-4D97-AF65-F5344CB8AC3E}">
        <p14:creationId xmlns:p14="http://schemas.microsoft.com/office/powerpoint/2010/main" val="2585723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p>
            <a:pPr marL="914400" lvl="1" indent="-457200" rtl="0">
              <a:lnSpc>
                <a:spcPct val="150000"/>
              </a:lnSpc>
              <a:spcBef>
                <a:spcPct val="0"/>
              </a:spcBef>
              <a:buFont typeface="+mj-lt"/>
              <a:buAutoNum type="arabicPeriod"/>
              <a:defRPr/>
            </a:pPr>
            <a:r>
              <a:rPr lang="fr" sz="2200">
                <a:solidFill>
                  <a:schemeClr val="tx1"/>
                </a:solidFill>
                <a:latin typeface="Arial"/>
                <a:cs typeface="Arial"/>
              </a:rPr>
              <a:t>Systèmes de surveillance sanitaire (p. ex., systèmes d’information spécifiques à chaque site, système d’information sanitaire de district DHIS2, systèmes d’enregistrement des faits d’état civil et des statistiques de l’état civil, données de recensement, centres d’opérations d’urgence).</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Registres sanitaires électroniques et sur papier.</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Données d’enquête auprès des ménages.</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Données de terrain.</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Données de laboratoire.</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Données d’inventaire des ressources. </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Surveillance participative : applications d’autodéclaration.</a:t>
            </a:r>
          </a:p>
          <a:p>
            <a:pPr marL="914400" lvl="1" indent="-457200" rtl="0">
              <a:lnSpc>
                <a:spcPct val="150000"/>
              </a:lnSpc>
              <a:spcBef>
                <a:spcPct val="0"/>
              </a:spcBef>
              <a:buFont typeface="+mj-lt"/>
              <a:buAutoNum type="arabicPeriod"/>
              <a:defRPr/>
            </a:pPr>
            <a:r>
              <a:rPr lang="fr" sz="2200">
                <a:solidFill>
                  <a:schemeClr val="tx1"/>
                </a:solidFill>
                <a:latin typeface="Arial"/>
                <a:cs typeface="Arial"/>
              </a:rPr>
              <a:t>Données du système d’alerte (ligne directe).</a:t>
            </a:r>
          </a:p>
          <a:p>
            <a:pPr rtl="0"/>
            <a:endParaRPr lang="en-US"/>
          </a:p>
        </p:txBody>
      </p:sp>
      <p:sp>
        <p:nvSpPr>
          <p:cNvPr id="4" name="Espace réservé du numéro de diapositive 3"/>
          <p:cNvSpPr>
            <a:spLocks noGrp="1"/>
          </p:cNvSpPr>
          <p:nvPr>
            <p:ph type="sldNum" sz="quarter" idx="10"/>
          </p:nvPr>
        </p:nvSpPr>
        <p:spPr/>
        <p:txBody>
          <a:bodyPr rtlCol="0"/>
          <a:lstStyle/>
          <a:p>
            <a:pPr rtl="0"/>
            <a:fld id="{B6BFF8CA-F518-EC40-BF1B-9782939603F9}" type="slidenum">
              <a:rPr lang="en-US" smtClean="0"/>
              <a:t>13</a:t>
            </a:fld>
            <a:endParaRPr lang="en-US"/>
          </a:p>
        </p:txBody>
      </p:sp>
    </p:spTree>
    <p:extLst>
      <p:ext uri="{BB962C8B-B14F-4D97-AF65-F5344CB8AC3E}">
        <p14:creationId xmlns:p14="http://schemas.microsoft.com/office/powerpoint/2010/main" val="908690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7685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B6BFF8CA-F518-EC40-BF1B-9782939603F9}" type="slidenum">
              <a:rPr lang="en-US" smtClean="0"/>
              <a:t>16</a:t>
            </a:fld>
            <a:endParaRPr lang="en-US"/>
          </a:p>
        </p:txBody>
      </p:sp>
    </p:spTree>
    <p:extLst>
      <p:ext uri="{BB962C8B-B14F-4D97-AF65-F5344CB8AC3E}">
        <p14:creationId xmlns:p14="http://schemas.microsoft.com/office/powerpoint/2010/main" val="3829816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p:txBody>
          <a:bodyPr rtlCol="0"/>
          <a:lstStyle/>
          <a:p>
            <a:pPr rtl="0"/>
            <a:fld id="{B6BFF8CA-F518-EC40-BF1B-9782939603F9}" type="slidenum">
              <a:rPr lang="en-US" smtClean="0"/>
              <a:t>17</a:t>
            </a:fld>
            <a:endParaRPr lang="en-US"/>
          </a:p>
        </p:txBody>
      </p:sp>
    </p:spTree>
    <p:extLst>
      <p:ext uri="{BB962C8B-B14F-4D97-AF65-F5344CB8AC3E}">
        <p14:creationId xmlns:p14="http://schemas.microsoft.com/office/powerpoint/2010/main" val="37483758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hangingPunct="0">
              <a:defRPr sz="500">
                <a:solidFill>
                  <a:srgbClr val="FFFFFF"/>
                </a:solidFill>
                <a:latin typeface="+mn-lt"/>
                <a:ea typeface="+mn-ea"/>
                <a:cs typeface="+mn-cs"/>
                <a:sym typeface="Source Sans Pro Regular"/>
              </a:defRPr>
            </a:pPr>
            <a:endParaRPr sz="500" kern="0">
              <a:solidFill>
                <a:srgbClr val="FFFFFF"/>
              </a:solidFill>
              <a:sym typeface="Source Sans Pro Regula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4" name="Subtitle 5"/>
          <p:cNvSpPr txBox="1"/>
          <p:nvPr/>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25"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8EB5B1EA-1A39-98DB-BF0B-AE1E4104F2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124DFD18-F27D-E9FD-97F2-0386AC342695}"/>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pic>
        <p:nvPicPr>
          <p:cNvPr id="14" name="Picture 13" descr="A picture containing text, font, graphics, screenshot&#10;&#10;Description automatically generated">
            <a:extLst>
              <a:ext uri="{FF2B5EF4-FFF2-40B4-BE49-F238E27FC236}">
                <a16:creationId xmlns:a16="http://schemas.microsoft.com/office/drawing/2014/main" id="{0B5347E0-5649-4B24-AB60-A78D8BB478A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440326816"/>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C984B27D-242E-7C3D-C428-06EB0C31908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F38CCD25-3C9B-C376-378B-6A61BE088991}"/>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533C1A22-8CF5-5797-E1CD-4412C0CD3B9A}"/>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8" name="Picture 7" descr="A picture containing text, font, graphics, logo&#10;&#10;Description automatically generated">
            <a:extLst>
              <a:ext uri="{FF2B5EF4-FFF2-40B4-BE49-F238E27FC236}">
                <a16:creationId xmlns:a16="http://schemas.microsoft.com/office/drawing/2014/main" id="{8E4BCED8-3062-4F50-A075-CB357C6DC2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5005" y="134634"/>
            <a:ext cx="1005840" cy="901786"/>
          </a:xfrm>
          <a:prstGeom prst="rect">
            <a:avLst/>
          </a:prstGeom>
          <a:ln>
            <a:noFill/>
          </a:ln>
        </p:spPr>
      </p:pic>
      <p:pic>
        <p:nvPicPr>
          <p:cNvPr id="9" name="Picture 8" descr="A logo of the united nations organization&#10;&#10;Description automatically generated with low confidence">
            <a:extLst>
              <a:ext uri="{FF2B5EF4-FFF2-40B4-BE49-F238E27FC236}">
                <a16:creationId xmlns:a16="http://schemas.microsoft.com/office/drawing/2014/main" id="{2189FA95-596A-4E7E-AF98-799CA4322DB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34657350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196" name="Rectangle 2"/>
          <p:cNvSpPr txBox="1"/>
          <p:nvPr/>
        </p:nvSpPr>
        <p:spPr>
          <a:xfrm>
            <a:off x="206000" y="73402"/>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b="1" kern="0" dirty="0"/>
              <a:t>Learning objectives</a:t>
            </a:r>
          </a:p>
        </p:txBody>
      </p:sp>
      <p:sp>
        <p:nvSpPr>
          <p:cNvPr id="197"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DE051D3-C2AA-669F-EACB-6D37715F8F0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AEFE4876-47C6-1B23-8AF8-AF9A87145364}"/>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10272AD6-3F97-1933-DDC6-80123E7E16E9}"/>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0" name="Picture 9" descr="A picture containing text, font, graphics, screenshot&#10;&#10;Description automatically generated">
            <a:extLst>
              <a:ext uri="{FF2B5EF4-FFF2-40B4-BE49-F238E27FC236}">
                <a16:creationId xmlns:a16="http://schemas.microsoft.com/office/drawing/2014/main" id="{3737ED2C-C6F2-4A24-8C7B-67FD5A08548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E1DE0A9B-F2BE-4460-8AF6-F4239C5D45D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93317913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10" name="Title Text"/>
          <p:cNvSpPr txBox="1">
            <a:spLocks noGrp="1"/>
          </p:cNvSpPr>
          <p:nvPr>
            <p:ph type="title"/>
          </p:nvPr>
        </p:nvSpPr>
        <p:spPr>
          <a:xfrm>
            <a:off x="209150" y="-30963"/>
            <a:ext cx="3571876" cy="646113"/>
          </a:xfrm>
          <a:prstGeom prst="rect">
            <a:avLst/>
          </a:prstGeom>
        </p:spPr>
        <p:txBody>
          <a:bodyPr/>
          <a:lstStyle/>
          <a:p>
            <a:r>
              <a:t>Title Text</a:t>
            </a:r>
          </a:p>
        </p:txBody>
      </p:sp>
      <p:sp>
        <p:nvSpPr>
          <p:cNvPr id="211" name="Body Level One…"/>
          <p:cNvSpPr txBox="1">
            <a:spLocks noGrp="1"/>
          </p:cNvSpPr>
          <p:nvPr>
            <p:ph type="body" idx="1"/>
          </p:nvPr>
        </p:nvSpPr>
        <p:spPr>
          <a:xfrm>
            <a:off x="2438400" y="1247001"/>
            <a:ext cx="8058616" cy="4654071"/>
          </a:xfrm>
          <a:prstGeom prst="rect">
            <a:avLst/>
          </a:prstGeom>
        </p:spPr>
        <p:txBody>
          <a:bodyPr/>
          <a:lstStyle>
            <a:lvl1pPr marL="254000" indent="-254000"/>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2B642B0-409E-F66F-2570-8DBA20871B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5F1DA203-D23C-738C-D4CD-97CB70FD6F8F}"/>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A9BCC458-9C55-D081-B19F-038C2C99434E}"/>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0" name="Picture 9" descr="A picture containing text, font, graphics, screenshot&#10;&#10;Description automatically generated">
            <a:extLst>
              <a:ext uri="{FF2B5EF4-FFF2-40B4-BE49-F238E27FC236}">
                <a16:creationId xmlns:a16="http://schemas.microsoft.com/office/drawing/2014/main" id="{04232868-DF20-452F-B30D-57AACEB063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AE841FAC-55EA-4792-88B5-662F06529D3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22747652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4" y="-66900"/>
            <a:ext cx="9172319" cy="717988"/>
          </a:xfrm>
          <a:prstGeom prst="rect">
            <a:avLst/>
          </a:prstGeom>
          <a:ln w="12700">
            <a:miter lim="400000"/>
          </a:ln>
        </p:spPr>
      </p:pic>
      <p:sp>
        <p:nvSpPr>
          <p:cNvPr id="224"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5" name="Text Placeholder 5"/>
          <p:cNvSpPr>
            <a:spLocks noGrp="1"/>
          </p:cNvSpPr>
          <p:nvPr>
            <p:ph type="body" sz="quarter" idx="21"/>
          </p:nvPr>
        </p:nvSpPr>
        <p:spPr>
          <a:xfrm>
            <a:off x="249237" y="88899"/>
            <a:ext cx="8904289" cy="627065"/>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14F02EC1-C139-4B7D-6697-8371945D861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B04ECEAE-1428-3D03-948E-419F55C61971}"/>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D70A561F-B076-E48F-345F-B18892071B7E}"/>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0" name="Picture 9" descr="A picture containing text, font, graphics, screenshot&#10;&#10;Description automatically generated">
            <a:extLst>
              <a:ext uri="{FF2B5EF4-FFF2-40B4-BE49-F238E27FC236}">
                <a16:creationId xmlns:a16="http://schemas.microsoft.com/office/drawing/2014/main" id="{99C47C5A-2EA7-4FA6-A4BD-8EEDF610EF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47C19AA2-AB79-4848-8632-9EDD099857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338581817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3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70E62CA-74F5-F13A-F316-50E0AA6849B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89515BB6-7018-E3FB-B94E-28BCDA69C288}"/>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F769A3CD-69D8-9EC4-6CAE-E64F74F9F5A6}"/>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9" name="Picture 8" descr="A picture containing text, font, graphics, screenshot&#10;&#10;Description automatically generated">
            <a:extLst>
              <a:ext uri="{FF2B5EF4-FFF2-40B4-BE49-F238E27FC236}">
                <a16:creationId xmlns:a16="http://schemas.microsoft.com/office/drawing/2014/main" id="{BA27D1E0-D404-41A5-8946-22A2BC82A99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0" name="Picture 9" descr="A logo of the united nations organization&#10;&#10;Description automatically generated with low confidence">
            <a:extLst>
              <a:ext uri="{FF2B5EF4-FFF2-40B4-BE49-F238E27FC236}">
                <a16:creationId xmlns:a16="http://schemas.microsoft.com/office/drawing/2014/main" id="{D330A84C-0DF1-4591-914B-8A85057BC0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43344435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39926"/>
            <a:ext cx="7334308" cy="937258"/>
          </a:xfrm>
          <a:prstGeom prst="rect">
            <a:avLst/>
          </a:prstGeom>
          <a:ln w="12700">
            <a:miter lim="400000"/>
          </a:ln>
        </p:spPr>
      </p:pic>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92CAED8-23CA-A4B9-A6EE-7F5EA6B3B9D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09AF7BFC-2D65-D225-D0E0-8B9B958CB49D}"/>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FF94B71E-92A6-D77C-E3BC-29502118FDFB}"/>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9" name="Picture 8" descr="A picture containing text, font, graphics, screenshot&#10;&#10;Description automatically generated">
            <a:extLst>
              <a:ext uri="{FF2B5EF4-FFF2-40B4-BE49-F238E27FC236}">
                <a16:creationId xmlns:a16="http://schemas.microsoft.com/office/drawing/2014/main" id="{CAD8B6BA-0EAA-4864-9893-E3E0F1043BE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0" name="Picture 9" descr="A logo of the united nations organization&#10;&#10;Description automatically generated with low confidence">
            <a:extLst>
              <a:ext uri="{FF2B5EF4-FFF2-40B4-BE49-F238E27FC236}">
                <a16:creationId xmlns:a16="http://schemas.microsoft.com/office/drawing/2014/main" id="{DB5E2059-3E55-47AA-8443-C114AEF221E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335215980"/>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52061"/>
            <a:ext cx="967884" cy="640080"/>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extLst>
      <p:ext uri="{BB962C8B-B14F-4D97-AF65-F5344CB8AC3E}">
        <p14:creationId xmlns:p14="http://schemas.microsoft.com/office/powerpoint/2010/main" val="373274127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A12B32B3-BAA7-46AA-8B21-52EF6C9E224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2507" y="6243849"/>
            <a:ext cx="852165" cy="563553"/>
          </a:xfrm>
          <a:prstGeom prst="rect">
            <a:avLst/>
          </a:prstGeom>
        </p:spPr>
      </p:pic>
      <p:pic>
        <p:nvPicPr>
          <p:cNvPr id="20" name="Picture 19" descr="A picture containing text, font, graphics, screenshot&#10;&#10;Description automatically generated">
            <a:extLst>
              <a:ext uri="{FF2B5EF4-FFF2-40B4-BE49-F238E27FC236}">
                <a16:creationId xmlns:a16="http://schemas.microsoft.com/office/drawing/2014/main" id="{178DBBA4-4553-4A93-B196-3D1A0C1577C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1E479E5-8FFE-650F-811B-FA7C658618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02226506-B7DB-6AB9-B61C-8F650C1A1296}"/>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060EADED-5686-383C-FF00-BEFD05B582CD}"/>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9" name="Picture 8" descr="A picture containing text, font, graphics, screenshot&#10;&#10;Description automatically generated">
            <a:extLst>
              <a:ext uri="{FF2B5EF4-FFF2-40B4-BE49-F238E27FC236}">
                <a16:creationId xmlns:a16="http://schemas.microsoft.com/office/drawing/2014/main" id="{B3DCD01F-7535-4E3E-921D-00D939EB7CE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0" name="Picture 9" descr="A logo of the united nations organization&#10;&#10;Description automatically generated with low confidence">
            <a:extLst>
              <a:ext uri="{FF2B5EF4-FFF2-40B4-BE49-F238E27FC236}">
                <a16:creationId xmlns:a16="http://schemas.microsoft.com/office/drawing/2014/main" id="{605384BD-7277-4546-8852-EDF7D47C58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35750596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kern="0"/>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kern="0"/>
              <a:t>Click to edit Subtitle</a:t>
            </a:r>
          </a:p>
        </p:txBody>
      </p:sp>
      <p:sp>
        <p:nvSpPr>
          <p:cNvPr id="2" name="Slide Number">
            <a:extLst>
              <a:ext uri="{FF2B5EF4-FFF2-40B4-BE49-F238E27FC236}">
                <a16:creationId xmlns:a16="http://schemas.microsoft.com/office/drawing/2014/main" id="{E398417E-B163-958C-D5CC-7D5CA7768D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72A45A03-2048-8BF4-0F6D-C7446293B5F6}"/>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CAFFA1A7-9961-67A3-6FE1-A9D91B2919E2}"/>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1" name="Picture 10" descr="A picture containing text, font, graphics, screenshot&#10;&#10;Description automatically generated">
            <a:extLst>
              <a:ext uri="{FF2B5EF4-FFF2-40B4-BE49-F238E27FC236}">
                <a16:creationId xmlns:a16="http://schemas.microsoft.com/office/drawing/2014/main" id="{D7715386-3C53-4AC5-B9C7-43BA635441A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7E5EA8DC-210C-44DF-8630-C06E79EDED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419425801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34318E1-7598-26A6-46FE-BD8275AFC5D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2407EDC1-B75E-0DF8-3531-561C217DAAC9}"/>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C5B2BF86-4661-98C8-6409-EFF46138F505}"/>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1" name="Picture 10" descr="A picture containing text, font, graphics, screenshot&#10;&#10;Description automatically generated">
            <a:extLst>
              <a:ext uri="{FF2B5EF4-FFF2-40B4-BE49-F238E27FC236}">
                <a16:creationId xmlns:a16="http://schemas.microsoft.com/office/drawing/2014/main" id="{5D9C528E-BE28-433E-9C2D-74451B460D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1EC009BD-A8D5-4252-9130-7B17336E508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220613283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86"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lide Number">
            <a:extLst>
              <a:ext uri="{FF2B5EF4-FFF2-40B4-BE49-F238E27FC236}">
                <a16:creationId xmlns:a16="http://schemas.microsoft.com/office/drawing/2014/main" id="{3155034F-9A21-CAE4-2FA6-4636E15658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4A0AD202-1CBF-C81D-FBF0-C7A3FC45B4B7}"/>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5" name="Rounded Rectangle 3">
            <a:extLst>
              <a:ext uri="{FF2B5EF4-FFF2-40B4-BE49-F238E27FC236}">
                <a16:creationId xmlns:a16="http://schemas.microsoft.com/office/drawing/2014/main" id="{B0F663F2-502A-A346-E3D3-1366918BA19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sp>
        <p:nvSpPr>
          <p:cNvPr id="4" name="Subtitle 5">
            <a:extLst>
              <a:ext uri="{FF2B5EF4-FFF2-40B4-BE49-F238E27FC236}">
                <a16:creationId xmlns:a16="http://schemas.microsoft.com/office/drawing/2014/main" id="{9F7242B3-846B-B043-51A7-3013C84C21B2}"/>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1" name="Picture 10" descr="A picture containing text, font, graphics, screenshot&#10;&#10;Description automatically generated">
            <a:extLst>
              <a:ext uri="{FF2B5EF4-FFF2-40B4-BE49-F238E27FC236}">
                <a16:creationId xmlns:a16="http://schemas.microsoft.com/office/drawing/2014/main" id="{32547308-EB79-4503-8D20-CBA66FCF40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4F8516F9-D897-4AF2-95E6-9445DF7FF5D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385709938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6B67AF2-D262-E979-091D-CDF7110C500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01F88E11-F120-5A87-CFC9-9984BE025AD7}"/>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TextBox 5">
            <a:extLst>
              <a:ext uri="{FF2B5EF4-FFF2-40B4-BE49-F238E27FC236}">
                <a16:creationId xmlns:a16="http://schemas.microsoft.com/office/drawing/2014/main" id="{16A33D9E-A8A5-A937-F805-F32D5274E656}"/>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pPr hangingPunct="0"/>
            <a:r>
              <a:rPr b="1" kern="0" dirty="0"/>
              <a:t>References and guidelines</a:t>
            </a:r>
          </a:p>
        </p:txBody>
      </p:sp>
      <p:sp>
        <p:nvSpPr>
          <p:cNvPr id="5" name="Rounded Rectangle 3">
            <a:extLst>
              <a:ext uri="{FF2B5EF4-FFF2-40B4-BE49-F238E27FC236}">
                <a16:creationId xmlns:a16="http://schemas.microsoft.com/office/drawing/2014/main" id="{80F6536E-0D0D-687B-E4C0-B5B573B961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sp>
        <p:nvSpPr>
          <p:cNvPr id="6" name="Subtitle 5">
            <a:extLst>
              <a:ext uri="{FF2B5EF4-FFF2-40B4-BE49-F238E27FC236}">
                <a16:creationId xmlns:a16="http://schemas.microsoft.com/office/drawing/2014/main" id="{085F6889-797C-954A-FAC3-9933CC7FC3EA}"/>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2" name="Picture 11" descr="A picture containing text, font, graphics, screenshot&#10;&#10;Description automatically generated">
            <a:extLst>
              <a:ext uri="{FF2B5EF4-FFF2-40B4-BE49-F238E27FC236}">
                <a16:creationId xmlns:a16="http://schemas.microsoft.com/office/drawing/2014/main" id="{1E0D4AF2-9C79-4265-85B7-9EAC6F7464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6F6E546F-BF7C-4FEE-9DE1-CDF4149386B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47844282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11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2B4047D-9068-21E0-3197-2845C34E6FF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84F883A1-6D06-97D7-0C0D-EF7263816EA5}"/>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TextBox 6">
            <a:extLst>
              <a:ext uri="{FF2B5EF4-FFF2-40B4-BE49-F238E27FC236}">
                <a16:creationId xmlns:a16="http://schemas.microsoft.com/office/drawing/2014/main" id="{B4505688-FEEF-B621-2D7B-1864A4010D36}"/>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pPr hangingPunct="0"/>
            <a:r>
              <a:rPr b="1" kern="0" dirty="0"/>
              <a:t>Additional learning resources</a:t>
            </a:r>
          </a:p>
        </p:txBody>
      </p:sp>
      <p:sp>
        <p:nvSpPr>
          <p:cNvPr id="5" name="Rounded Rectangle 3">
            <a:extLst>
              <a:ext uri="{FF2B5EF4-FFF2-40B4-BE49-F238E27FC236}">
                <a16:creationId xmlns:a16="http://schemas.microsoft.com/office/drawing/2014/main" id="{60E6BF1A-7CEE-557D-C2C3-3A53D3A390D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sp>
        <p:nvSpPr>
          <p:cNvPr id="6" name="Subtitle 5">
            <a:extLst>
              <a:ext uri="{FF2B5EF4-FFF2-40B4-BE49-F238E27FC236}">
                <a16:creationId xmlns:a16="http://schemas.microsoft.com/office/drawing/2014/main" id="{57B2EC92-523C-A72B-C1AC-D2CB1022D1EE}"/>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2" name="Picture 11" descr="A picture containing text, font, graphics, screenshot&#10;&#10;Description automatically generated">
            <a:extLst>
              <a:ext uri="{FF2B5EF4-FFF2-40B4-BE49-F238E27FC236}">
                <a16:creationId xmlns:a16="http://schemas.microsoft.com/office/drawing/2014/main" id="{540E03C6-7A5E-4A61-8B7E-F15C30455B6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971FC83C-D598-43EE-80A6-2E1BBCB8153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342453009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325F5CA-FC74-EF5D-F88A-3C4F77A182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F717BE87-39D6-A8E4-5EC0-6522465C86C6}"/>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TextBox 6">
            <a:extLst>
              <a:ext uri="{FF2B5EF4-FFF2-40B4-BE49-F238E27FC236}">
                <a16:creationId xmlns:a16="http://schemas.microsoft.com/office/drawing/2014/main" id="{D3FBC3D4-445E-5137-119D-A1668E53F64E}"/>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pPr hangingPunct="0"/>
            <a:r>
              <a:rPr b="1" kern="0" dirty="0"/>
              <a:t>Questions?</a:t>
            </a:r>
          </a:p>
        </p:txBody>
      </p:sp>
      <p:sp>
        <p:nvSpPr>
          <p:cNvPr id="5" name="Rounded Rectangle 3">
            <a:extLst>
              <a:ext uri="{FF2B5EF4-FFF2-40B4-BE49-F238E27FC236}">
                <a16:creationId xmlns:a16="http://schemas.microsoft.com/office/drawing/2014/main" id="{4AE138D4-FD29-027E-DB90-ADBE3A10F8B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sp>
        <p:nvSpPr>
          <p:cNvPr id="6" name="Subtitle 5">
            <a:extLst>
              <a:ext uri="{FF2B5EF4-FFF2-40B4-BE49-F238E27FC236}">
                <a16:creationId xmlns:a16="http://schemas.microsoft.com/office/drawing/2014/main" id="{D1F453B4-00B6-BDD9-6A09-A67D98814262}"/>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2" name="Picture 11" descr="A picture containing text, font, graphics, screenshot&#10;&#10;Description automatically generated">
            <a:extLst>
              <a:ext uri="{FF2B5EF4-FFF2-40B4-BE49-F238E27FC236}">
                <a16:creationId xmlns:a16="http://schemas.microsoft.com/office/drawing/2014/main" id="{EFFAD3BB-0C31-4A2E-875C-83C8BE183F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FD28AB3E-06EE-41CE-88EF-274A4860BAA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179000764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4"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hangingPunct="0">
              <a:defRPr sz="700">
                <a:solidFill>
                  <a:srgbClr val="FFFFFF"/>
                </a:solidFill>
                <a:latin typeface="+mn-lt"/>
                <a:ea typeface="+mn-ea"/>
                <a:cs typeface="+mn-cs"/>
                <a:sym typeface="Source Sans Pro Regular"/>
              </a:defRPr>
            </a:pPr>
            <a:endParaRPr sz="700" kern="0">
              <a:solidFill>
                <a:srgbClr val="FFFFFF"/>
              </a:solidFill>
              <a:sym typeface="Source Sans Pro Regular"/>
            </a:endParaRPr>
          </a:p>
        </p:txBody>
      </p:sp>
      <p:sp>
        <p:nvSpPr>
          <p:cNvPr id="155"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4F95CDF7-7710-F2A0-CB30-3F0DED37A74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3" name="Subtitle 5">
            <a:extLst>
              <a:ext uri="{FF2B5EF4-FFF2-40B4-BE49-F238E27FC236}">
                <a16:creationId xmlns:a16="http://schemas.microsoft.com/office/drawing/2014/main" id="{C89A41FF-F77B-6E92-D30A-AEB591F69175}"/>
              </a:ext>
            </a:extLst>
          </p:cNvPr>
          <p:cNvSpPr txBox="1"/>
          <p:nvPr userDrawn="1"/>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4" name="Subtitle 5">
            <a:extLst>
              <a:ext uri="{FF2B5EF4-FFF2-40B4-BE49-F238E27FC236}">
                <a16:creationId xmlns:a16="http://schemas.microsoft.com/office/drawing/2014/main" id="{1B9A5C96-81B3-B440-B086-2F5BF9575963}"/>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0" name="Picture 9" descr="A picture containing text, font, graphics, logo&#10;&#10;Description automatically generated">
            <a:extLst>
              <a:ext uri="{FF2B5EF4-FFF2-40B4-BE49-F238E27FC236}">
                <a16:creationId xmlns:a16="http://schemas.microsoft.com/office/drawing/2014/main" id="{D2252E67-2B6B-4285-A189-A79F851C3D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5005" y="134634"/>
            <a:ext cx="1005840" cy="901786"/>
          </a:xfrm>
          <a:prstGeom prst="rect">
            <a:avLst/>
          </a:prstGeom>
          <a:ln>
            <a:noFill/>
          </a:ln>
        </p:spPr>
      </p:pic>
      <p:pic>
        <p:nvPicPr>
          <p:cNvPr id="11" name="Picture 10" descr="A logo of the united nations organization&#10;&#10;Description automatically generated with low confidence">
            <a:extLst>
              <a:ext uri="{FF2B5EF4-FFF2-40B4-BE49-F238E27FC236}">
                <a16:creationId xmlns:a16="http://schemas.microsoft.com/office/drawing/2014/main" id="{B4AA18A1-DC0C-4E98-B88E-FAA2C5E9727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42224317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sp>
        <p:nvSpPr>
          <p:cNvPr id="6" name="Subtitle 5"/>
          <p:cNvSpPr txBox="1"/>
          <p:nvPr/>
        </p:nvSpPr>
        <p:spPr>
          <a:xfrm>
            <a:off x="8057071" y="650638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pPr hangingPunct="0"/>
            <a:r>
              <a:rPr kern="0" dirty="0"/>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hangingPunct="0">
              <a:defRPr sz="700">
                <a:solidFill>
                  <a:srgbClr val="FFFFFF"/>
                </a:solidFill>
                <a:latin typeface="+mn-lt"/>
                <a:ea typeface="+mn-ea"/>
                <a:cs typeface="+mn-cs"/>
                <a:sym typeface="Source Sans Pro Regular"/>
              </a:defRPr>
            </a:pPr>
            <a:endParaRPr sz="700" kern="0">
              <a:solidFill>
                <a:srgbClr val="FFFFFF"/>
              </a:solidFill>
              <a:sym typeface="Source Sans Pro Regular"/>
            </a:endParaRPr>
          </a:p>
        </p:txBody>
      </p:sp>
      <p:sp>
        <p:nvSpPr>
          <p:cNvPr id="9" name="TextBox 5"/>
          <p:cNvSpPr txBox="1"/>
          <p:nvPr/>
        </p:nvSpPr>
        <p:spPr>
          <a:xfrm>
            <a:off x="4400180" y="2699089"/>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pPr hangingPunct="0"/>
            <a:r>
              <a:rPr sz="3200" b="1" kern="0"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519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17A9D5D3-DD8D-C0DB-739B-FE8A21C8FBF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5" name="Subtitle 5">
            <a:extLst>
              <a:ext uri="{FF2B5EF4-FFF2-40B4-BE49-F238E27FC236}">
                <a16:creationId xmlns:a16="http://schemas.microsoft.com/office/drawing/2014/main" id="{AEF38DC9-BC71-5233-160C-7803678F5759}"/>
              </a:ext>
            </a:extLst>
          </p:cNvPr>
          <p:cNvSpPr txBox="1"/>
          <p:nvPr userDrawn="1"/>
        </p:nvSpPr>
        <p:spPr>
          <a:xfrm>
            <a:off x="8057071" y="667205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a:t>
            </a:r>
            <a:r>
              <a:rPr kern="0" dirty="0" err="1"/>
              <a:t>manag</a:t>
            </a:r>
            <a:r>
              <a:rPr lang="hu-HU" kern="0" dirty="0"/>
              <a:t>ement</a:t>
            </a:r>
            <a:endParaRPr kern="0" dirty="0"/>
          </a:p>
        </p:txBody>
      </p:sp>
      <p:pic>
        <p:nvPicPr>
          <p:cNvPr id="13" name="Picture 12" descr="A picture containing text, font, graphics, logo&#10;&#10;Description automatically generated">
            <a:extLst>
              <a:ext uri="{FF2B5EF4-FFF2-40B4-BE49-F238E27FC236}">
                <a16:creationId xmlns:a16="http://schemas.microsoft.com/office/drawing/2014/main" id="{90CD32AC-49FD-4093-BA75-62AAB88DED46}"/>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1075005" y="134634"/>
            <a:ext cx="1005840" cy="901786"/>
          </a:xfrm>
          <a:prstGeom prst="rect">
            <a:avLst/>
          </a:prstGeom>
          <a:ln>
            <a:noFill/>
          </a:ln>
        </p:spPr>
      </p:pic>
      <p:pic>
        <p:nvPicPr>
          <p:cNvPr id="14" name="Picture 13" descr="A logo of the united nations organization&#10;&#10;Description automatically generated with low confidence">
            <a:extLst>
              <a:ext uri="{FF2B5EF4-FFF2-40B4-BE49-F238E27FC236}">
                <a16:creationId xmlns:a16="http://schemas.microsoft.com/office/drawing/2014/main" id="{5FDCEB07-42CA-45D5-BE2A-E6520AEC9CD1}"/>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Tree>
    <p:extLst>
      <p:ext uri="{BB962C8B-B14F-4D97-AF65-F5344CB8AC3E}">
        <p14:creationId xmlns:p14="http://schemas.microsoft.com/office/powerpoint/2010/main" val="2707079199"/>
      </p:ext>
    </p:extLst>
  </p:cSld>
  <p:clrMap bg1="lt1" tx1="dk1" bg2="lt2" tx2="dk2" accent1="accent1" accent2="accent2" accent3="accent3" accent4="accent4" accent5="accent5" accent6="accent6" hlink="hlink" folHlink="folHlink"/>
  <p:sldLayoutIdLst>
    <p:sldLayoutId id="2147484846" r:id="rId1"/>
    <p:sldLayoutId id="2147484847" r:id="rId2"/>
    <p:sldLayoutId id="2147484848" r:id="rId3"/>
    <p:sldLayoutId id="2147484849" r:id="rId4"/>
    <p:sldLayoutId id="2147484850" r:id="rId5"/>
    <p:sldLayoutId id="2147484851" r:id="rId6"/>
    <p:sldLayoutId id="2147484852" r:id="rId7"/>
    <p:sldLayoutId id="2147484853" r:id="rId8"/>
    <p:sldLayoutId id="2147484855" r:id="rId9"/>
    <p:sldLayoutId id="2147484856" r:id="rId10"/>
    <p:sldLayoutId id="2147484990" r:id="rId11"/>
    <p:sldLayoutId id="2147484859" r:id="rId12"/>
    <p:sldLayoutId id="2147484860" r:id="rId13"/>
    <p:sldLayoutId id="2147484861" r:id="rId14"/>
    <p:sldLayoutId id="2147484862" r:id="rId15"/>
    <p:sldLayoutId id="2147484991" r:id="rId16"/>
    <p:sldLayoutId id="2147484858"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7.xml"/><Relationship Id="rId7" Type="http://schemas.openxmlformats.org/officeDocument/2006/relationships/diagramLayout" Target="../diagrams/layout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diagramData" Target="../diagrams/data1.xml"/><Relationship Id="rId5" Type="http://schemas.openxmlformats.org/officeDocument/2006/relationships/notesSlide" Target="../notesSlides/notesSlide6.xml"/><Relationship Id="rId10" Type="http://schemas.microsoft.com/office/2007/relationships/diagramDrawing" Target="../diagrams/drawing1.xml"/><Relationship Id="rId4" Type="http://schemas.openxmlformats.org/officeDocument/2006/relationships/slideLayout" Target="../slideLayouts/slideLayout13.xml"/><Relationship Id="rId9" Type="http://schemas.openxmlformats.org/officeDocument/2006/relationships/diagramColors" Target="../diagrams/colors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9"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image" Target="../media/image13.png"/><Relationship Id="rId18" Type="http://schemas.openxmlformats.org/officeDocument/2006/relationships/image" Target="../media/image18.jpeg"/><Relationship Id="rId3" Type="http://schemas.openxmlformats.org/officeDocument/2006/relationships/tags" Target="../tags/tag39.xml"/><Relationship Id="rId21" Type="http://schemas.openxmlformats.org/officeDocument/2006/relationships/image" Target="../media/image21.png"/><Relationship Id="rId7" Type="http://schemas.openxmlformats.org/officeDocument/2006/relationships/tags" Target="../tags/tag43.xml"/><Relationship Id="rId12" Type="http://schemas.openxmlformats.org/officeDocument/2006/relationships/notesSlide" Target="../notesSlides/notesSlide11.xml"/><Relationship Id="rId17" Type="http://schemas.openxmlformats.org/officeDocument/2006/relationships/image" Target="../media/image17.png"/><Relationship Id="rId25" Type="http://schemas.openxmlformats.org/officeDocument/2006/relationships/image" Target="../media/image25.jpeg"/><Relationship Id="rId2" Type="http://schemas.openxmlformats.org/officeDocument/2006/relationships/tags" Target="../tags/tag38.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Layout" Target="../slideLayouts/slideLayout13.xml"/><Relationship Id="rId24" Type="http://schemas.openxmlformats.org/officeDocument/2006/relationships/image" Target="../media/image24.png"/><Relationship Id="rId5" Type="http://schemas.openxmlformats.org/officeDocument/2006/relationships/tags" Target="../tags/tag41.xml"/><Relationship Id="rId15" Type="http://schemas.openxmlformats.org/officeDocument/2006/relationships/image" Target="../media/image15.png"/><Relationship Id="rId23" Type="http://schemas.openxmlformats.org/officeDocument/2006/relationships/image" Target="../media/image23.png"/><Relationship Id="rId10" Type="http://schemas.openxmlformats.org/officeDocument/2006/relationships/tags" Target="../tags/tag46.xml"/><Relationship Id="rId19" Type="http://schemas.openxmlformats.org/officeDocument/2006/relationships/image" Target="../media/image19.png"/><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image" Target="../media/image14.png"/><Relationship Id="rId22"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tags" Target="../tags/tag4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9.pn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image" Target="../media/image28.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image" Target="../media/image27.png"/><Relationship Id="rId5" Type="http://schemas.openxmlformats.org/officeDocument/2006/relationships/tags" Target="../tags/tag54.xml"/><Relationship Id="rId10" Type="http://schemas.openxmlformats.org/officeDocument/2006/relationships/image" Target="../media/image26.png"/><Relationship Id="rId4" Type="http://schemas.openxmlformats.org/officeDocument/2006/relationships/tags" Target="../tags/tag53.xml"/><Relationship Id="rId9" Type="http://schemas.openxmlformats.org/officeDocument/2006/relationships/notesSlide" Target="../notesSlides/notesSlide14.xml"/><Relationship Id="rId1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8.xml"/><Relationship Id="rId1" Type="http://schemas.openxmlformats.org/officeDocument/2006/relationships/tags" Target="../tags/tag5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slideLayout" Target="../slideLayouts/slideLayout13.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2" Type="http://schemas.openxmlformats.org/officeDocument/2006/relationships/tags" Target="../tags/tag62.xml"/><Relationship Id="rId16" Type="http://schemas.openxmlformats.org/officeDocument/2006/relationships/image" Target="../media/image28.png"/><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image" Target="../media/image31.png"/><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4.xml"/><Relationship Id="rId1" Type="http://schemas.openxmlformats.org/officeDocument/2006/relationships/tags" Target="../tags/tag7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6.xml"/><Relationship Id="rId1" Type="http://schemas.openxmlformats.org/officeDocument/2006/relationships/tags" Target="../tags/tag75.xml"/><Relationship Id="rId4"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32.png"/><Relationship Id="rId5" Type="http://schemas.openxmlformats.org/officeDocument/2006/relationships/notesSlide" Target="../notesSlides/notesSlide18.xml"/><Relationship Id="rId4"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32.png"/><Relationship Id="rId4"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image" Target="../media/image32.png"/><Relationship Id="rId2" Type="http://schemas.openxmlformats.org/officeDocument/2006/relationships/tags" Target="../tags/tag83.xml"/><Relationship Id="rId16" Type="http://schemas.openxmlformats.org/officeDocument/2006/relationships/notesSlide" Target="../notesSlides/notesSlide20.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slideLayout" Target="../slideLayouts/slideLayout13.xml"/><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tags" Target="../tags/tag96.xml"/></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tags" Target="../tags/tag98.xml"/><Relationship Id="rId16" Type="http://schemas.openxmlformats.org/officeDocument/2006/relationships/diagramQuickStyle" Target="../diagrams/quickStyle3.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diagramQuickStyle" Target="../diagrams/quickStyle2.xml"/><Relationship Id="rId5" Type="http://schemas.openxmlformats.org/officeDocument/2006/relationships/tags" Target="../tags/tag101.xml"/><Relationship Id="rId15" Type="http://schemas.openxmlformats.org/officeDocument/2006/relationships/diagramLayout" Target="../diagrams/layout3.xml"/><Relationship Id="rId10" Type="http://schemas.openxmlformats.org/officeDocument/2006/relationships/diagramLayout" Target="../diagrams/layout2.xml"/><Relationship Id="rId4" Type="http://schemas.openxmlformats.org/officeDocument/2006/relationships/tags" Target="../tags/tag100.xml"/><Relationship Id="rId9" Type="http://schemas.openxmlformats.org/officeDocument/2006/relationships/diagramData" Target="../diagrams/data2.xml"/><Relationship Id="rId14" Type="http://schemas.openxmlformats.org/officeDocument/2006/relationships/diagramData" Target="../diagrams/data3.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tags" Target="../tags/tag108.xml"/><Relationship Id="rId7" Type="http://schemas.openxmlformats.org/officeDocument/2006/relationships/notesSlide" Target="../notesSlides/notesSlide23.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slideLayout" Target="../slideLayouts/slideLayout13.xml"/><Relationship Id="rId5" Type="http://schemas.openxmlformats.org/officeDocument/2006/relationships/tags" Target="../tags/tag110.xml"/><Relationship Id="rId4" Type="http://schemas.openxmlformats.org/officeDocument/2006/relationships/tags" Target="../tags/tag109.xml"/></Relationships>
</file>

<file path=ppt/slides/_rels/slide35.xml.rels><?xml version="1.0" encoding="UTF-8" standalone="yes"?>
<Relationships xmlns="http://schemas.openxmlformats.org/package/2006/relationships"><Relationship Id="rId8" Type="http://schemas.openxmlformats.org/officeDocument/2006/relationships/tags" Target="../tags/tag118.xml"/><Relationship Id="rId3" Type="http://schemas.openxmlformats.org/officeDocument/2006/relationships/tags" Target="../tags/tag113.xml"/><Relationship Id="rId7" Type="http://schemas.openxmlformats.org/officeDocument/2006/relationships/tags" Target="../tags/tag117.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tags" Target="../tags/tag116.xml"/><Relationship Id="rId5" Type="http://schemas.openxmlformats.org/officeDocument/2006/relationships/tags" Target="../tags/tag115.xml"/><Relationship Id="rId10" Type="http://schemas.openxmlformats.org/officeDocument/2006/relationships/notesSlide" Target="../notesSlides/notesSlide24.xml"/><Relationship Id="rId4" Type="http://schemas.openxmlformats.org/officeDocument/2006/relationships/tags" Target="../tags/tag114.xml"/><Relationship Id="rId9"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tags" Target="../tags/tag121.xml"/><Relationship Id="rId7" Type="http://schemas.openxmlformats.org/officeDocument/2006/relationships/image" Target="../media/image33.jpeg"/><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notesSlide" Target="../notesSlides/notesSlide25.xml"/><Relationship Id="rId5" Type="http://schemas.openxmlformats.org/officeDocument/2006/relationships/slideLayout" Target="../slideLayouts/slideLayout13.xml"/><Relationship Id="rId4" Type="http://schemas.openxmlformats.org/officeDocument/2006/relationships/tags" Target="../tags/tag122.xml"/></Relationships>
</file>

<file path=ppt/slides/_rels/slide37.xml.rels><?xml version="1.0" encoding="UTF-8" standalone="yes"?>
<Relationships xmlns="http://schemas.openxmlformats.org/package/2006/relationships"><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 Id="rId4"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128.xml"/><Relationship Id="rId7" Type="http://schemas.openxmlformats.org/officeDocument/2006/relationships/notesSlide" Target="../notesSlides/notesSlide26.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slideLayout" Target="../slideLayouts/slideLayout13.xml"/><Relationship Id="rId5" Type="http://schemas.openxmlformats.org/officeDocument/2006/relationships/tags" Target="../tags/tag130.xml"/><Relationship Id="rId4" Type="http://schemas.openxmlformats.org/officeDocument/2006/relationships/tags" Target="../tags/tag129.xml"/></Relationships>
</file>

<file path=ppt/slides/_rels/slide39.xml.rels><?xml version="1.0" encoding="UTF-8" standalone="yes"?>
<Relationships xmlns="http://schemas.openxmlformats.org/package/2006/relationships"><Relationship Id="rId8" Type="http://schemas.openxmlformats.org/officeDocument/2006/relationships/tags" Target="../tags/tag138.xml"/><Relationship Id="rId3" Type="http://schemas.openxmlformats.org/officeDocument/2006/relationships/tags" Target="../tags/tag133.xml"/><Relationship Id="rId7" Type="http://schemas.openxmlformats.org/officeDocument/2006/relationships/tags" Target="../tags/tag137.xml"/><Relationship Id="rId12" Type="http://schemas.openxmlformats.org/officeDocument/2006/relationships/image" Target="../media/image36.gif"/><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image" Target="../media/image35.gif"/><Relationship Id="rId5" Type="http://schemas.openxmlformats.org/officeDocument/2006/relationships/tags" Target="../tags/tag135.xml"/><Relationship Id="rId10" Type="http://schemas.openxmlformats.org/officeDocument/2006/relationships/notesSlide" Target="../notesSlides/notesSlide27.xml"/><Relationship Id="rId4" Type="http://schemas.openxmlformats.org/officeDocument/2006/relationships/tags" Target="../tags/tag134.xml"/><Relationship Id="rId9"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8" Type="http://schemas.openxmlformats.org/officeDocument/2006/relationships/tags" Target="../tags/tag146.xml"/><Relationship Id="rId3" Type="http://schemas.openxmlformats.org/officeDocument/2006/relationships/tags" Target="../tags/tag141.xml"/><Relationship Id="rId7" Type="http://schemas.openxmlformats.org/officeDocument/2006/relationships/tags" Target="../tags/tag145.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slideLayout" Target="../slideLayouts/slideLayout15.xml"/><Relationship Id="rId5" Type="http://schemas.openxmlformats.org/officeDocument/2006/relationships/tags" Target="../tags/tag143.xml"/><Relationship Id="rId10" Type="http://schemas.openxmlformats.org/officeDocument/2006/relationships/tags" Target="../tags/tag148.xml"/><Relationship Id="rId4" Type="http://schemas.openxmlformats.org/officeDocument/2006/relationships/tags" Target="../tags/tag142.xml"/><Relationship Id="rId9" Type="http://schemas.openxmlformats.org/officeDocument/2006/relationships/tags" Target="../tags/tag14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tags" Target="../tags/tag149.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1.xml"/><Relationship Id="rId1" Type="http://schemas.openxmlformats.org/officeDocument/2006/relationships/tags" Target="../tags/tag15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notesSlide" Target="../notesSlides/notesSlide29.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5.xml"/><Relationship Id="rId1" Type="http://schemas.openxmlformats.org/officeDocument/2006/relationships/tags" Target="../tags/tag154.xml"/><Relationship Id="rId4" Type="http://schemas.openxmlformats.org/officeDocument/2006/relationships/notesSlide" Target="../notesSlides/notesSlide30.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15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tags" Target="../tags/tag157.xml"/></Relationships>
</file>

<file path=ppt/slides/_rels/slide47.xml.rels><?xml version="1.0" encoding="UTF-8" standalone="yes"?>
<Relationships xmlns="http://schemas.openxmlformats.org/package/2006/relationships"><Relationship Id="rId8" Type="http://schemas.openxmlformats.org/officeDocument/2006/relationships/hyperlink" Target="https://outilspoureclosions.ca/background/descriptive-epidemiology/" TargetMode="External"/><Relationship Id="rId3" Type="http://schemas.openxmlformats.org/officeDocument/2006/relationships/slideLayout" Target="../slideLayouts/slideLayout5.xml"/><Relationship Id="rId7" Type="http://schemas.openxmlformats.org/officeDocument/2006/relationships/hyperlink" Target="https://www.cdc.gov/training/quicklearns/createepi/" TargetMode="Externa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hyperlink" Target="https://www.cdc.gov/foodsafety/outbreaks/investigating-outbreaks/epi-curves.html" TargetMode="External"/><Relationship Id="rId5" Type="http://schemas.openxmlformats.org/officeDocument/2006/relationships/hyperlink" Target="https://www.who.int/emergencies/outbreak-toolkit/" TargetMode="External"/><Relationship Id="rId4" Type="http://schemas.openxmlformats.org/officeDocument/2006/relationships/notesSlide" Target="../notesSlides/notesSlide33.xml"/><Relationship Id="rId9" Type="http://schemas.openxmlformats.org/officeDocument/2006/relationships/hyperlink" Target="https://outbreaktools.ca/background/descriptive-epidemiology/" TargetMode="Externa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tags" Target="../tags/tag160.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2.xml"/><Relationship Id="rId1" Type="http://schemas.openxmlformats.org/officeDocument/2006/relationships/tags" Target="../tags/tag161.xml"/><Relationship Id="rId5" Type="http://schemas.openxmlformats.org/officeDocument/2006/relationships/hyperlink" Target="https://openwho.org/courses/godata-fr" TargetMode="External"/><Relationship Id="rId4" Type="http://schemas.openxmlformats.org/officeDocument/2006/relationships/notesSlide" Target="../notesSlides/notesSlide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6.xml"/><Relationship Id="rId1" Type="http://schemas.openxmlformats.org/officeDocument/2006/relationships/tags" Target="../tags/tag16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
          <p:cNvSpPr txBox="1">
            <a:spLocks noGrp="1"/>
          </p:cNvSpPr>
          <p:nvPr>
            <p:ph type="title"/>
          </p:nvPr>
        </p:nvSpPr>
        <p:spPr>
          <a:xfrm>
            <a:off x="608033" y="1927005"/>
            <a:ext cx="4490140" cy="1758567"/>
          </a:xfrm>
          <a:prstGeom prst="rect">
            <a:avLst/>
          </a:prstGeom>
        </p:spPr>
        <p:txBody>
          <a:bodyPr/>
          <a:lstStyle/>
          <a:p>
            <a:r>
              <a:rPr lang="fr" b="1" dirty="0"/>
              <a:t>Gestion des données </a:t>
            </a:r>
            <a:br>
              <a:rPr lang="en-US" b="1" dirty="0"/>
            </a:br>
            <a:r>
              <a:rPr lang="fr" b="1" dirty="0"/>
              <a:t>dans les situations d’urgence</a:t>
            </a:r>
            <a:endParaRPr b="1" dirty="0"/>
          </a:p>
        </p:txBody>
      </p:sp>
      <p:sp>
        <p:nvSpPr>
          <p:cNvPr id="262" name="TextBox 3"/>
          <p:cNvSpPr txBox="1"/>
          <p:nvPr/>
        </p:nvSpPr>
        <p:spPr>
          <a:xfrm>
            <a:off x="567928" y="1387039"/>
            <a:ext cx="6057111"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pPr hangingPunct="0"/>
            <a:r>
              <a:rPr sz="3600" b="1" kern="0" dirty="0"/>
              <a:t>B3.1</a:t>
            </a:r>
          </a:p>
        </p:txBody>
      </p:sp>
      <p:sp>
        <p:nvSpPr>
          <p:cNvPr id="264" name="TextBox 10"/>
          <p:cNvSpPr txBox="1"/>
          <p:nvPr/>
        </p:nvSpPr>
        <p:spPr>
          <a:xfrm>
            <a:off x="567709" y="4147146"/>
            <a:ext cx="2333564"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pPr hangingPunct="0"/>
            <a:r>
              <a:rPr lang="fr-FR" kern="0" dirty="0"/>
              <a:t>Nom de l’orateur</a:t>
            </a:r>
            <a:endParaRPr kern="0" dirty="0"/>
          </a:p>
        </p:txBody>
      </p:sp>
    </p:spTree>
    <p:extLst>
      <p:ext uri="{BB962C8B-B14F-4D97-AF65-F5344CB8AC3E}">
        <p14:creationId xmlns:p14="http://schemas.microsoft.com/office/powerpoint/2010/main" val="416561907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Google Shape;300;p7"/>
          <p:cNvSpPr txBox="1">
            <a:spLocks noGrp="1"/>
          </p:cNvSpPr>
          <p:nvPr>
            <p:ph type="body" idx="1"/>
          </p:nvPr>
        </p:nvSpPr>
        <p:spPr>
          <a:prstGeom prst="rect">
            <a:avLst/>
          </a:prstGeom>
        </p:spPr>
        <p:txBody>
          <a:bodyPr lIns="179999" tIns="179999" rIns="179999" bIns="179999" anchor="ctr">
            <a:normAutofit/>
          </a:bodyPr>
          <a:lstStyle>
            <a:lvl1pPr marL="0" indent="0" algn="ctr">
              <a:lnSpc>
                <a:spcPct val="110000"/>
              </a:lnSpc>
              <a:spcBef>
                <a:spcPts val="0"/>
              </a:spcBef>
              <a:buSzTx/>
              <a:buNone/>
              <a:defRPr sz="2800">
                <a:solidFill>
                  <a:srgbClr val="C00000"/>
                </a:solidFill>
                <a:latin typeface="Source Sans Pro Bold"/>
                <a:ea typeface="Source Sans Pro Bold"/>
                <a:cs typeface="Source Sans Pro Bold"/>
                <a:sym typeface="Source Sans Pro Bold"/>
              </a:defRPr>
            </a:lvl1pPr>
          </a:lstStyle>
          <a:p>
            <a:pPr>
              <a:buSzPts val="2560"/>
            </a:pPr>
            <a:r>
              <a:rPr lang="fr" b="1" dirty="0"/>
              <a:t>Selon vous, quels sont les objectifs de la gestion des données lors des situations d’urgence ?</a:t>
            </a:r>
          </a:p>
        </p:txBody>
      </p:sp>
      <p:sp>
        <p:nvSpPr>
          <p:cNvPr id="3" name="TextBox 2">
            <a:extLst>
              <a:ext uri="{FF2B5EF4-FFF2-40B4-BE49-F238E27FC236}">
                <a16:creationId xmlns:a16="http://schemas.microsoft.com/office/drawing/2014/main" id="{3B2BEEC0-2CBB-4672-A989-1593B0E0D6DE}"/>
              </a:ext>
            </a:extLst>
          </p:cNvPr>
          <p:cNvSpPr txBox="1"/>
          <p:nvPr/>
        </p:nvSpPr>
        <p:spPr>
          <a:xfrm>
            <a:off x="388936" y="842962"/>
            <a:ext cx="1732203"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ea typeface="Calibri"/>
                <a:cs typeface="Calibri"/>
                <a:sym typeface="Calibri"/>
              </a:rPr>
              <a:t>Question</a:t>
            </a:r>
            <a:endParaRPr kumimoji="0" lang="en-US" sz="3200" b="1" i="0" u="none" strike="noStrike" cap="none" spc="0" normalizeH="0" baseline="0" dirty="0">
              <a:ln>
                <a:noFill/>
              </a:ln>
              <a:solidFill>
                <a:schemeClr val="bg1"/>
              </a:solidFill>
              <a:effectLst/>
              <a:uFillTx/>
              <a:ea typeface="Calibri"/>
              <a:cs typeface="Calibri"/>
              <a:sym typeface="Calibri"/>
            </a:endParaRPr>
          </a:p>
        </p:txBody>
      </p:sp>
    </p:spTree>
    <p:extLst>
      <p:ext uri="{BB962C8B-B14F-4D97-AF65-F5344CB8AC3E}">
        <p14:creationId xmlns:p14="http://schemas.microsoft.com/office/powerpoint/2010/main" val="77522751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itre 3"/>
          <p:cNvSpPr txBox="1">
            <a:spLocks noGrp="1"/>
          </p:cNvSpPr>
          <p:nvPr>
            <p:ph type="title" idx="4294967295"/>
          </p:nvPr>
        </p:nvSpPr>
        <p:spPr>
          <a:xfrm>
            <a:off x="0" y="-133350"/>
            <a:ext cx="7305575" cy="1177925"/>
          </a:xfrm>
          <a:prstGeom prst="rect">
            <a:avLst/>
          </a:prstGeom>
        </p:spPr>
        <p:txBody>
          <a:bodyPr>
            <a:normAutofit/>
          </a:bodyPr>
          <a:lstStyle/>
          <a:p>
            <a:r>
              <a:rPr lang="fr" b="1" dirty="0"/>
              <a:t>Les objectifs de la gestion des données en situation d’urgence</a:t>
            </a:r>
            <a:endParaRPr b="1" dirty="0"/>
          </a:p>
        </p:txBody>
      </p:sp>
      <p:sp>
        <p:nvSpPr>
          <p:cNvPr id="5" name="Rectangle 3">
            <a:extLst>
              <a:ext uri="{FF2B5EF4-FFF2-40B4-BE49-F238E27FC236}">
                <a16:creationId xmlns:a16="http://schemas.microsoft.com/office/drawing/2014/main" id="{B948AC25-4D2B-B84A-8398-02F45CFC202C}"/>
              </a:ext>
            </a:extLst>
          </p:cNvPr>
          <p:cNvSpPr txBox="1">
            <a:spLocks/>
          </p:cNvSpPr>
          <p:nvPr>
            <p:custDataLst>
              <p:tags r:id="rId1"/>
            </p:custDataLst>
          </p:nvPr>
        </p:nvSpPr>
        <p:spPr>
          <a:xfrm>
            <a:off x="594611" y="1191091"/>
            <a:ext cx="10972800" cy="4670062"/>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rtlCol="0">
            <a:no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a:lstStyle>
          <a:p>
            <a:pPr marL="0" lvl="1" indent="0" defTabSz="274855">
              <a:lnSpc>
                <a:spcPct val="120000"/>
              </a:lnSpc>
              <a:spcBef>
                <a:spcPts val="500"/>
              </a:spcBef>
              <a:buFont typeface="Arial"/>
              <a:buNone/>
              <a:defRPr sz="2280"/>
            </a:pPr>
            <a:r>
              <a:rPr lang="fr" sz="2000" b="1" kern="0" dirty="0">
                <a:solidFill>
                  <a:srgbClr val="C00000"/>
                </a:solidFill>
              </a:rPr>
              <a:t>En situation d’urgence, les systèmes de gestion des données permettent de nettoyer, d’organiser, d’analyser et d’interpréter les données brutes afin de :</a:t>
            </a:r>
            <a:endParaRPr lang="en-US" sz="2000" b="1" kern="0" dirty="0">
              <a:solidFill>
                <a:srgbClr val="C00000"/>
              </a:solidFill>
            </a:endParaRPr>
          </a:p>
          <a:p>
            <a:pPr marL="241300" indent="-241300" defTabSz="274855">
              <a:lnSpc>
                <a:spcPct val="120000"/>
              </a:lnSpc>
              <a:spcBef>
                <a:spcPts val="500"/>
              </a:spcBef>
              <a:buClr>
                <a:srgbClr val="C00000"/>
              </a:buClr>
              <a:defRPr sz="2280"/>
            </a:pPr>
            <a:r>
              <a:rPr lang="fr" sz="2000" kern="0" dirty="0"/>
              <a:t>Fournir des données actualisées aux équipes chargées de la planification et de l’intervention opérationnelle ainsi qu’aux décideurs.</a:t>
            </a:r>
          </a:p>
          <a:p>
            <a:pPr marL="241300" indent="-241300" defTabSz="274855">
              <a:lnSpc>
                <a:spcPct val="120000"/>
              </a:lnSpc>
              <a:spcBef>
                <a:spcPts val="500"/>
              </a:spcBef>
              <a:buClr>
                <a:srgbClr val="C00000"/>
              </a:buClr>
              <a:defRPr sz="2280"/>
            </a:pPr>
            <a:r>
              <a:rPr lang="fr" sz="2000" kern="0" dirty="0"/>
              <a:t>Fournir une analyse permettant d’éclairer les décisions en matière d’intervention.</a:t>
            </a:r>
          </a:p>
          <a:p>
            <a:pPr marL="241300" indent="-241300" defTabSz="274855">
              <a:lnSpc>
                <a:spcPct val="120000"/>
              </a:lnSpc>
              <a:spcBef>
                <a:spcPts val="500"/>
              </a:spcBef>
              <a:buClr>
                <a:srgbClr val="C00000"/>
              </a:buClr>
              <a:defRPr sz="2280"/>
            </a:pPr>
            <a:r>
              <a:rPr lang="fr" sz="2000" kern="0" dirty="0"/>
              <a:t>Suivre les activités d’intervention, à savoir :</a:t>
            </a:r>
            <a:endParaRPr lang="en-US" altLang="en-US" sz="2000" kern="0" dirty="0"/>
          </a:p>
          <a:p>
            <a:pPr marL="900105" lvl="2" indent="-241300" defTabSz="274855">
              <a:lnSpc>
                <a:spcPct val="120000"/>
              </a:lnSpc>
              <a:spcBef>
                <a:spcPts val="500"/>
              </a:spcBef>
              <a:buClr>
                <a:srgbClr val="C00000"/>
              </a:buClr>
              <a:buFont typeface="Helvetica"/>
              <a:buChar char="o"/>
              <a:defRPr sz="2280"/>
            </a:pPr>
            <a:r>
              <a:rPr lang="fr" sz="2000" kern="0" dirty="0"/>
              <a:t>Problèmes d’affectation des ressources (p. ex., ruptures de stock)</a:t>
            </a:r>
          </a:p>
          <a:p>
            <a:pPr marL="900105" lvl="2" indent="-241300" defTabSz="274855">
              <a:lnSpc>
                <a:spcPct val="120000"/>
              </a:lnSpc>
              <a:spcBef>
                <a:spcPts val="500"/>
              </a:spcBef>
              <a:buClr>
                <a:srgbClr val="C00000"/>
              </a:buClr>
              <a:buFont typeface="Helvetica"/>
              <a:buChar char="o"/>
              <a:defRPr sz="2280"/>
            </a:pPr>
            <a:r>
              <a:rPr lang="fr" sz="2000" kern="0" dirty="0"/>
              <a:t>Investigation des cas</a:t>
            </a:r>
          </a:p>
          <a:p>
            <a:pPr marL="900105" lvl="2" indent="-241300" defTabSz="274855">
              <a:lnSpc>
                <a:spcPct val="120000"/>
              </a:lnSpc>
              <a:spcBef>
                <a:spcPts val="500"/>
              </a:spcBef>
              <a:buClr>
                <a:srgbClr val="C00000"/>
              </a:buClr>
              <a:buFont typeface="Helvetica"/>
              <a:buChar char="o"/>
              <a:defRPr sz="2280"/>
            </a:pPr>
            <a:r>
              <a:rPr lang="fr" sz="2000" kern="0" dirty="0"/>
              <a:t>Gestion des laboratoires</a:t>
            </a:r>
          </a:p>
          <a:p>
            <a:pPr marL="900105" lvl="2" indent="-241300" defTabSz="274855">
              <a:lnSpc>
                <a:spcPct val="120000"/>
              </a:lnSpc>
              <a:spcBef>
                <a:spcPts val="500"/>
              </a:spcBef>
              <a:buClr>
                <a:srgbClr val="C00000"/>
              </a:buClr>
              <a:buFont typeface="Helvetica"/>
              <a:buChar char="o"/>
              <a:defRPr sz="2280"/>
            </a:pPr>
            <a:r>
              <a:rPr lang="fr" sz="2000" kern="0" dirty="0"/>
              <a:t>Lits disponibles dans les cliniques et les hôpitaux</a:t>
            </a:r>
            <a:endParaRPr lang="en-US" sz="2000" kern="0" dirty="0"/>
          </a:p>
          <a:p>
            <a:pPr marL="900105" lvl="2" indent="-241300" defTabSz="274855">
              <a:lnSpc>
                <a:spcPct val="120000"/>
              </a:lnSpc>
              <a:spcBef>
                <a:spcPts val="500"/>
              </a:spcBef>
              <a:buClr>
                <a:srgbClr val="C00000"/>
              </a:buClr>
              <a:buFont typeface="Helvetica"/>
              <a:buChar char="o"/>
              <a:defRPr sz="2280"/>
            </a:pPr>
            <a:r>
              <a:rPr lang="fr" sz="2000" kern="0" dirty="0"/>
              <a:t>Suivi des contacts</a:t>
            </a:r>
          </a:p>
          <a:p>
            <a:pPr marL="900105" lvl="2" indent="-241300" defTabSz="274855">
              <a:lnSpc>
                <a:spcPct val="120000"/>
              </a:lnSpc>
              <a:spcBef>
                <a:spcPts val="500"/>
              </a:spcBef>
              <a:buClr>
                <a:srgbClr val="C00000"/>
              </a:buClr>
              <a:buFont typeface="Helvetica"/>
              <a:buChar char="o"/>
              <a:defRPr sz="2280"/>
            </a:pPr>
            <a:r>
              <a:rPr lang="fr" sz="2000" kern="0" dirty="0"/>
              <a:t>Besoins en personnel</a:t>
            </a:r>
          </a:p>
          <a:p>
            <a:pPr marL="891540" indent="-342900">
              <a:spcBef>
                <a:spcPct val="0"/>
              </a:spcBef>
              <a:buFont typeface="Arial"/>
              <a:buChar char="–"/>
              <a:defRPr/>
            </a:pPr>
            <a:endParaRPr lang="en-US" sz="2000" kern="0" dirty="0"/>
          </a:p>
          <a:p>
            <a:pPr>
              <a:spcBef>
                <a:spcPts val="1200"/>
              </a:spcBef>
              <a:defRPr/>
            </a:pPr>
            <a:endParaRPr lang="en-US" altLang="en-US" sz="2000" kern="0" dirty="0">
              <a:solidFill>
                <a:schemeClr val="tx1"/>
              </a:solidFill>
            </a:endParaRPr>
          </a:p>
          <a:p>
            <a:pPr marL="0" indent="0">
              <a:spcBef>
                <a:spcPts val="1200"/>
              </a:spcBef>
              <a:buFont typeface="Arial"/>
              <a:buNone/>
              <a:defRPr/>
            </a:pPr>
            <a:endParaRPr lang="en-US" altLang="en-US" sz="2000" kern="0" dirty="0">
              <a:solidFill>
                <a:schemeClr val="tx1"/>
              </a:solidFill>
            </a:endParaRPr>
          </a:p>
          <a:p>
            <a:pPr>
              <a:defRPr/>
            </a:pPr>
            <a:endParaRPr lang="en-GB" altLang="en-US" sz="2000" b="1" kern="0" dirty="0">
              <a:solidFill>
                <a:schemeClr val="tx1"/>
              </a:solidFill>
            </a:endParaRPr>
          </a:p>
          <a:p>
            <a:pPr>
              <a:buFont typeface="Arial"/>
              <a:buNone/>
              <a:defRPr/>
            </a:pPr>
            <a:endParaRPr lang="en-GB" altLang="en-US" sz="2000" kern="0" dirty="0">
              <a:solidFill>
                <a:schemeClr val="tx1"/>
              </a:solidFill>
            </a:endParaRPr>
          </a:p>
        </p:txBody>
      </p:sp>
    </p:spTree>
    <p:extLst>
      <p:ext uri="{BB962C8B-B14F-4D97-AF65-F5344CB8AC3E}">
        <p14:creationId xmlns:p14="http://schemas.microsoft.com/office/powerpoint/2010/main" val="77066340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itle 1"/>
          <p:cNvSpPr txBox="1">
            <a:spLocks noGrp="1"/>
          </p:cNvSpPr>
          <p:nvPr>
            <p:ph type="title" idx="4294967295"/>
          </p:nvPr>
        </p:nvSpPr>
        <p:spPr>
          <a:xfrm>
            <a:off x="67377" y="92291"/>
            <a:ext cx="7273925" cy="969662"/>
          </a:xfrm>
          <a:prstGeom prst="rect">
            <a:avLst/>
          </a:prstGeom>
        </p:spPr>
        <p:txBody>
          <a:bodyPr>
            <a:normAutofit fontScale="90000"/>
          </a:bodyPr>
          <a:lstStyle/>
          <a:p>
            <a:r>
              <a:rPr lang="fr" b="1" dirty="0"/>
              <a:t>Défis liés à la gestion des données pendant une urgence de santé publique </a:t>
            </a:r>
            <a:br>
              <a:rPr b="1" dirty="0"/>
            </a:br>
            <a:r>
              <a:rPr sz="2000" b="1" dirty="0">
                <a:solidFill>
                  <a:srgbClr val="000000"/>
                </a:solidFill>
              </a:rPr>
              <a:t> </a:t>
            </a:r>
          </a:p>
        </p:txBody>
      </p:sp>
      <p:sp>
        <p:nvSpPr>
          <p:cNvPr id="5" name="Rectangle 3"/>
          <p:cNvSpPr txBox="1">
            <a:spLocks noChangeArrowheads="1"/>
          </p:cNvSpPr>
          <p:nvPr>
            <p:custDataLst>
              <p:tags r:id="rId1"/>
            </p:custDataLst>
          </p:nvPr>
        </p:nvSpPr>
        <p:spPr bwMode="auto">
          <a:xfrm>
            <a:off x="460817" y="1423039"/>
            <a:ext cx="11049000" cy="4857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t"/>
          <a:lstStyle>
            <a:lvl1pPr marL="342900" indent="-34290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Les données de surveillance préexistantes sont souvent insuffisantes.</a:t>
            </a: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La présence d’ONG locales et internationales génère de nouvelles sources de données.</a:t>
            </a: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Les types et les sources de données potentiellement pertinentes sont incompatibles.</a:t>
            </a: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Les ensembles de données sont difficiles à intégrer en l’absence d’identifiants uniques.</a:t>
            </a: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La véracité des données peut mettre en cause les autorités.</a:t>
            </a:r>
            <a:endParaRPr lang="en-GB" altLang="en-US" sz="2400" dirty="0">
              <a:solidFill>
                <a:srgbClr val="000000"/>
              </a:solidFill>
              <a:latin typeface="+mn-lt"/>
              <a:cs typeface="+mn-cs"/>
              <a:sym typeface="Source Sans Pro Regular"/>
            </a:endParaRP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L’évolution de la situation peut être plus rapide que la collecte des données.</a:t>
            </a: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Les chiffres demandés par la haute direction des agences de santé publique ou les ministères peuvent changer d’un jour à l’autre. </a:t>
            </a:r>
          </a:p>
          <a:p>
            <a:pPr marL="243839" indent="-243839" defTabSz="277749">
              <a:lnSpc>
                <a:spcPct val="90000"/>
              </a:lnSpc>
              <a:spcBef>
                <a:spcPts val="500"/>
              </a:spcBef>
              <a:buClr>
                <a:schemeClr val="accent3"/>
              </a:buClr>
              <a:buSzPct val="100000"/>
              <a:buFont typeface="Arial"/>
              <a:buChar char="•"/>
              <a:defRPr sz="2304"/>
            </a:pPr>
            <a:r>
              <a:rPr lang="fr" sz="2400" dirty="0">
                <a:solidFill>
                  <a:srgbClr val="000000"/>
                </a:solidFill>
                <a:latin typeface="+mn-lt"/>
                <a:cs typeface="+mn-cs"/>
                <a:sym typeface="Source Sans Pro Regular"/>
              </a:rPr>
              <a:t>Le fait de vouloir trop d’informations crée un risque de surcharge du système.</a:t>
            </a:r>
            <a:endParaRPr lang="en-GB" altLang="en-US" sz="2400" dirty="0">
              <a:solidFill>
                <a:srgbClr val="000000"/>
              </a:solidFill>
              <a:latin typeface="+mn-lt"/>
              <a:cs typeface="+mn-cs"/>
              <a:sym typeface="Source Sans Pro Regular"/>
            </a:endParaRPr>
          </a:p>
        </p:txBody>
      </p:sp>
    </p:spTree>
    <p:extLst>
      <p:ext uri="{BB962C8B-B14F-4D97-AF65-F5344CB8AC3E}">
        <p14:creationId xmlns:p14="http://schemas.microsoft.com/office/powerpoint/2010/main" val="121870622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5B174-26E9-4500-9B8E-8E3E93D71004}"/>
              </a:ext>
            </a:extLst>
          </p:cNvPr>
          <p:cNvSpPr>
            <a:spLocks noGrp="1"/>
          </p:cNvSpPr>
          <p:nvPr>
            <p:ph type="title" idx="4294967295"/>
            <p:custDataLst>
              <p:tags r:id="rId1"/>
            </p:custDataLst>
          </p:nvPr>
        </p:nvSpPr>
        <p:spPr>
          <a:xfrm>
            <a:off x="0" y="-250018"/>
            <a:ext cx="10972800" cy="1143000"/>
          </a:xfrm>
        </p:spPr>
        <p:txBody>
          <a:bodyPr rtlCol="0">
            <a:normAutofit/>
          </a:bodyPr>
          <a:lstStyle/>
          <a:p>
            <a:pPr rtl="0"/>
            <a:r>
              <a:rPr lang="fr" sz="2800" b="1" dirty="0">
                <a:latin typeface="+mn-lt"/>
                <a:cs typeface="Arial"/>
              </a:rPr>
              <a:t>Sources de données potentielles</a:t>
            </a:r>
          </a:p>
        </p:txBody>
      </p:sp>
      <p:graphicFrame>
        <p:nvGraphicFramePr>
          <p:cNvPr id="4" name="Diagram 3">
            <a:extLst>
              <a:ext uri="{FF2B5EF4-FFF2-40B4-BE49-F238E27FC236}">
                <a16:creationId xmlns:a16="http://schemas.microsoft.com/office/drawing/2014/main" id="{C27F5790-904B-44D2-86AE-D128B852EC17}"/>
              </a:ext>
            </a:extLst>
          </p:cNvPr>
          <p:cNvGraphicFramePr/>
          <p:nvPr>
            <p:custDataLst>
              <p:tags r:id="rId2"/>
            </p:custDataLst>
            <p:extLst>
              <p:ext uri="{D42A27DB-BD31-4B8C-83A1-F6EECF244321}">
                <p14:modId xmlns:p14="http://schemas.microsoft.com/office/powerpoint/2010/main" val="3655658559"/>
              </p:ext>
            </p:extLst>
          </p:nvPr>
        </p:nvGraphicFramePr>
        <p:xfrm>
          <a:off x="745430" y="2131459"/>
          <a:ext cx="10288331" cy="437846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9" name="TextBox 58">
            <a:extLst>
              <a:ext uri="{FF2B5EF4-FFF2-40B4-BE49-F238E27FC236}">
                <a16:creationId xmlns:a16="http://schemas.microsoft.com/office/drawing/2014/main" id="{7A1915E0-429D-4E39-AA22-2CB0242C7966}"/>
              </a:ext>
            </a:extLst>
          </p:cNvPr>
          <p:cNvSpPr txBox="1"/>
          <p:nvPr>
            <p:custDataLst>
              <p:tags r:id="rId3"/>
            </p:custDataLst>
          </p:nvPr>
        </p:nvSpPr>
        <p:spPr>
          <a:xfrm>
            <a:off x="296689" y="894475"/>
            <a:ext cx="1118581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fr" sz="2400" b="1" dirty="0">
                <a:solidFill>
                  <a:srgbClr val="C00000"/>
                </a:solidFill>
                <a:sym typeface="Source Sans Pro Regular"/>
              </a:rPr>
              <a:t>Comme le montre le schéma ci-dessous, les sources de données peuvent être de deux types : primaires ou secondaires.</a:t>
            </a:r>
          </a:p>
        </p:txBody>
      </p:sp>
    </p:spTree>
    <p:extLst>
      <p:ext uri="{BB962C8B-B14F-4D97-AF65-F5344CB8AC3E}">
        <p14:creationId xmlns:p14="http://schemas.microsoft.com/office/powerpoint/2010/main" val="172419279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572215" y="1626247"/>
            <a:ext cx="11347451" cy="1870076"/>
          </a:xfrm>
          <a:prstGeom prst="rect">
            <a:avLst/>
          </a:prstGeom>
          <a:noFill/>
          <a:ln>
            <a:noFill/>
          </a:ln>
        </p:spPr>
        <p:txBody>
          <a:bodyPr spcFirstLastPara="1" wrap="square" lIns="360000" tIns="180000" rIns="360000" bIns="180000" rtlCol="0" anchor="ctr" anchorCtr="0">
            <a:noAutofit/>
          </a:bodyPr>
          <a:lstStyle/>
          <a:p>
            <a:pPr marL="0" lvl="0" indent="0" algn="ctr" rtl="0">
              <a:lnSpc>
                <a:spcPct val="110000"/>
              </a:lnSpc>
              <a:spcBef>
                <a:spcPts val="0"/>
              </a:spcBef>
              <a:spcAft>
                <a:spcPts val="0"/>
              </a:spcAft>
              <a:buSzPts val="2560"/>
              <a:buFont typeface="Arial"/>
              <a:buNone/>
            </a:pPr>
            <a:r>
              <a:rPr lang="fr" b="1" dirty="0"/>
              <a:t>3. Comment mettre en œuvre le processus </a:t>
            </a:r>
          </a:p>
          <a:p>
            <a:pPr marL="0" lvl="0" indent="0" algn="ctr" rtl="0">
              <a:lnSpc>
                <a:spcPct val="110000"/>
              </a:lnSpc>
              <a:spcBef>
                <a:spcPts val="0"/>
              </a:spcBef>
              <a:spcAft>
                <a:spcPts val="0"/>
              </a:spcAft>
              <a:buSzPts val="2560"/>
              <a:buFont typeface="Arial"/>
              <a:buNone/>
            </a:pPr>
            <a:r>
              <a:rPr lang="fr" b="1" dirty="0"/>
              <a:t>de gestion des données ?</a:t>
            </a:r>
          </a:p>
        </p:txBody>
      </p:sp>
    </p:spTree>
    <p:extLst>
      <p:ext uri="{BB962C8B-B14F-4D97-AF65-F5344CB8AC3E}">
        <p14:creationId xmlns:p14="http://schemas.microsoft.com/office/powerpoint/2010/main" val="89267070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CB48D20-F377-468D-9F9B-21C368C7A910}"/>
              </a:ext>
            </a:extLst>
          </p:cNvPr>
          <p:cNvSpPr txBox="1">
            <a:spLocks/>
          </p:cNvSpPr>
          <p:nvPr/>
        </p:nvSpPr>
        <p:spPr>
          <a:xfrm>
            <a:off x="0" y="0"/>
            <a:ext cx="9252579" cy="5681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2800" b="1" kern="0" dirty="0"/>
              <a:t>Processus systématiques de gestion des données (1) </a:t>
            </a:r>
            <a:r>
              <a:rPr lang="fr" sz="2800" kern="0" dirty="0"/>
              <a:t> </a:t>
            </a:r>
          </a:p>
        </p:txBody>
      </p:sp>
      <p:sp>
        <p:nvSpPr>
          <p:cNvPr id="4" name="Rectangle 3">
            <a:extLst>
              <a:ext uri="{FF2B5EF4-FFF2-40B4-BE49-F238E27FC236}">
                <a16:creationId xmlns:a16="http://schemas.microsoft.com/office/drawing/2014/main" id="{97EE5805-395B-4B91-9CD9-C468FDCFF64B}"/>
              </a:ext>
            </a:extLst>
          </p:cNvPr>
          <p:cNvSpPr/>
          <p:nvPr>
            <p:custDataLst>
              <p:tags r:id="rId1"/>
            </p:custDataLst>
          </p:nvPr>
        </p:nvSpPr>
        <p:spPr>
          <a:xfrm>
            <a:off x="781523" y="3994609"/>
            <a:ext cx="10531642" cy="15240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schemeClr val="bg1"/>
              </a:solidFill>
            </a:endParaRPr>
          </a:p>
        </p:txBody>
      </p:sp>
      <p:sp>
        <p:nvSpPr>
          <p:cNvPr id="5" name="Rectangle 4">
            <a:extLst>
              <a:ext uri="{FF2B5EF4-FFF2-40B4-BE49-F238E27FC236}">
                <a16:creationId xmlns:a16="http://schemas.microsoft.com/office/drawing/2014/main" id="{C11843ED-3A2C-4185-ACBA-1B7058D45533}"/>
              </a:ext>
            </a:extLst>
          </p:cNvPr>
          <p:cNvSpPr/>
          <p:nvPr>
            <p:custDataLst>
              <p:tags r:id="rId2"/>
            </p:custDataLst>
          </p:nvPr>
        </p:nvSpPr>
        <p:spPr>
          <a:xfrm>
            <a:off x="781523" y="3092970"/>
            <a:ext cx="2743200" cy="9144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b="1" dirty="0"/>
              <a:t>SAISIE ET NETTOYAGE</a:t>
            </a:r>
            <a:endParaRPr lang="en-US" b="1" dirty="0"/>
          </a:p>
        </p:txBody>
      </p:sp>
      <p:sp>
        <p:nvSpPr>
          <p:cNvPr id="6" name="Content Placeholder 8">
            <a:extLst>
              <a:ext uri="{FF2B5EF4-FFF2-40B4-BE49-F238E27FC236}">
                <a16:creationId xmlns:a16="http://schemas.microsoft.com/office/drawing/2014/main" id="{B471031E-4909-4E91-8EA7-A31FEE50B9F4}"/>
              </a:ext>
            </a:extLst>
          </p:cNvPr>
          <p:cNvSpPr txBox="1">
            <a:spLocks/>
          </p:cNvSpPr>
          <p:nvPr>
            <p:custDataLst>
              <p:tags r:id="rId3"/>
            </p:custDataLst>
          </p:nvPr>
        </p:nvSpPr>
        <p:spPr>
          <a:xfrm>
            <a:off x="3083163" y="3092970"/>
            <a:ext cx="2743200" cy="914400"/>
          </a:xfrm>
          <a:prstGeom prst="rect">
            <a:avLst/>
          </a:prstGeom>
          <a:solidFill>
            <a:srgbClr val="95C95B"/>
          </a:solidFill>
          <a:ln w="25400" cap="flat" cmpd="sng" algn="ctr">
            <a:solidFill>
              <a:schemeClr val="accent1">
                <a:shade val="50000"/>
              </a:schemeClr>
            </a:solidFill>
            <a:prstDash val="solid"/>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lIns="45719" rIns="45719"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a:t>VÉRIFICATION</a:t>
            </a:r>
            <a:endParaRPr lang="en-US" sz="2000" b="1" kern="0">
              <a:cs typeface="Calibri"/>
            </a:endParaRPr>
          </a:p>
        </p:txBody>
      </p:sp>
      <p:sp>
        <p:nvSpPr>
          <p:cNvPr id="7" name="Content Placeholder 8">
            <a:extLst>
              <a:ext uri="{FF2B5EF4-FFF2-40B4-BE49-F238E27FC236}">
                <a16:creationId xmlns:a16="http://schemas.microsoft.com/office/drawing/2014/main" id="{A75D5810-7252-4D4F-B90B-5F5C83F46C40}"/>
              </a:ext>
            </a:extLst>
          </p:cNvPr>
          <p:cNvSpPr txBox="1">
            <a:spLocks/>
          </p:cNvSpPr>
          <p:nvPr>
            <p:custDataLst>
              <p:tags r:id="rId4"/>
            </p:custDataLst>
          </p:nvPr>
        </p:nvSpPr>
        <p:spPr bwMode="gray">
          <a:xfrm>
            <a:off x="5826765" y="3098138"/>
            <a:ext cx="2743200" cy="914400"/>
          </a:xfrm>
          <a:prstGeom prst="rect">
            <a:avLst/>
          </a:prstGeom>
          <a:solidFill>
            <a:srgbClr val="DD814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RETOUR D’INFORMATIONS</a:t>
            </a:r>
            <a:endParaRPr lang="en-US" sz="2000" b="1"/>
          </a:p>
        </p:txBody>
      </p:sp>
      <p:sp>
        <p:nvSpPr>
          <p:cNvPr id="8" name="Content Placeholder 8">
            <a:extLst>
              <a:ext uri="{FF2B5EF4-FFF2-40B4-BE49-F238E27FC236}">
                <a16:creationId xmlns:a16="http://schemas.microsoft.com/office/drawing/2014/main" id="{070FE703-8935-413F-B868-E7C40B798AB5}"/>
              </a:ext>
            </a:extLst>
          </p:cNvPr>
          <p:cNvSpPr txBox="1">
            <a:spLocks/>
          </p:cNvSpPr>
          <p:nvPr>
            <p:custDataLst>
              <p:tags r:id="rId5"/>
            </p:custDataLst>
          </p:nvPr>
        </p:nvSpPr>
        <p:spPr bwMode="gray">
          <a:xfrm>
            <a:off x="8569965" y="3092970"/>
            <a:ext cx="27432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PARTAGE DE DONNÉES</a:t>
            </a:r>
            <a:endParaRPr lang="en-US" sz="2000" b="1"/>
          </a:p>
        </p:txBody>
      </p:sp>
      <p:sp>
        <p:nvSpPr>
          <p:cNvPr id="9" name="Rectangle 8">
            <a:extLst>
              <a:ext uri="{FF2B5EF4-FFF2-40B4-BE49-F238E27FC236}">
                <a16:creationId xmlns:a16="http://schemas.microsoft.com/office/drawing/2014/main" id="{4377B83E-B9AE-4186-AF80-503F475856EF}"/>
              </a:ext>
            </a:extLst>
          </p:cNvPr>
          <p:cNvSpPr/>
          <p:nvPr>
            <p:custDataLst>
              <p:tags r:id="rId6"/>
            </p:custDataLst>
          </p:nvPr>
        </p:nvSpPr>
        <p:spPr>
          <a:xfrm>
            <a:off x="781523" y="4318280"/>
            <a:ext cx="10558536" cy="1261884"/>
          </a:xfrm>
          <a:prstGeom prst="rect">
            <a:avLst/>
          </a:prstGeom>
        </p:spPr>
        <p:txBody>
          <a:bodyPr wrap="square" lIns="91440" tIns="45720" rIns="91440" bIns="45720" rtlCol="0" anchor="t">
            <a:spAutoFit/>
          </a:bodyPr>
          <a:lstStyle/>
          <a:p>
            <a:pPr rtl="0"/>
            <a:r>
              <a:rPr lang="fr" sz="2400">
                <a:solidFill>
                  <a:schemeClr val="bg1"/>
                </a:solidFill>
                <a:cs typeface="Arial"/>
              </a:rPr>
              <a:t>Saisie et nettoyage des données par le personnel de gestion des données formé à cet effet.</a:t>
            </a:r>
          </a:p>
          <a:p>
            <a:pPr rtl="0">
              <a:lnSpc>
                <a:spcPct val="100000"/>
              </a:lnSpc>
              <a:spcBef>
                <a:spcPts val="0"/>
              </a:spcBef>
              <a:spcAft>
                <a:spcPts val="0"/>
              </a:spcAft>
            </a:pPr>
            <a:endParaRPr lang="en-US" sz="2800">
              <a:solidFill>
                <a:schemeClr val="bg1"/>
              </a:solidFill>
            </a:endParaRPr>
          </a:p>
        </p:txBody>
      </p:sp>
      <p:sp>
        <p:nvSpPr>
          <p:cNvPr id="10" name="Rectangle 9">
            <a:extLst>
              <a:ext uri="{FF2B5EF4-FFF2-40B4-BE49-F238E27FC236}">
                <a16:creationId xmlns:a16="http://schemas.microsoft.com/office/drawing/2014/main" id="{6A13A476-F02F-4A9F-BF11-EB1357B7D964}"/>
              </a:ext>
            </a:extLst>
          </p:cNvPr>
          <p:cNvSpPr/>
          <p:nvPr>
            <p:custDataLst>
              <p:tags r:id="rId7"/>
            </p:custDataLst>
          </p:nvPr>
        </p:nvSpPr>
        <p:spPr>
          <a:xfrm>
            <a:off x="781523" y="1749626"/>
            <a:ext cx="10558536" cy="954107"/>
          </a:xfrm>
          <a:prstGeom prst="rect">
            <a:avLst/>
          </a:prstGeom>
          <a:solidFill>
            <a:srgbClr val="C00000"/>
          </a:solidFill>
        </p:spPr>
        <p:txBody>
          <a:bodyPr wrap="square" rtlCol="0">
            <a:spAutoFit/>
          </a:bodyPr>
          <a:lstStyle/>
          <a:p>
            <a:pPr algn="ctr" rtl="0">
              <a:spcBef>
                <a:spcPts val="720"/>
              </a:spcBef>
            </a:pPr>
            <a:r>
              <a:rPr lang="fr" sz="2800" dirty="0">
                <a:solidFill>
                  <a:schemeClr val="bg1"/>
                </a:solidFill>
              </a:rPr>
              <a:t>Une bonne gestion des données passe par des vérifications régulières.</a:t>
            </a:r>
          </a:p>
        </p:txBody>
      </p:sp>
    </p:spTree>
    <p:extLst>
      <p:ext uri="{BB962C8B-B14F-4D97-AF65-F5344CB8AC3E}">
        <p14:creationId xmlns:p14="http://schemas.microsoft.com/office/powerpoint/2010/main" val="321961829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7EE5805-395B-4B91-9CD9-C468FDCFF64B}"/>
              </a:ext>
            </a:extLst>
          </p:cNvPr>
          <p:cNvSpPr/>
          <p:nvPr>
            <p:custDataLst>
              <p:tags r:id="rId1"/>
            </p:custDataLst>
          </p:nvPr>
        </p:nvSpPr>
        <p:spPr>
          <a:xfrm>
            <a:off x="736553" y="4048384"/>
            <a:ext cx="10531642" cy="1524000"/>
          </a:xfrm>
          <a:prstGeom prst="rect">
            <a:avLst/>
          </a:prstGeom>
          <a:solidFill>
            <a:srgbClr val="95C9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srgbClr val="AFD784"/>
              </a:solidFill>
            </a:endParaRPr>
          </a:p>
        </p:txBody>
      </p:sp>
      <p:sp>
        <p:nvSpPr>
          <p:cNvPr id="13" name="Rectangle 12">
            <a:extLst>
              <a:ext uri="{FF2B5EF4-FFF2-40B4-BE49-F238E27FC236}">
                <a16:creationId xmlns:a16="http://schemas.microsoft.com/office/drawing/2014/main" id="{C11843ED-3A2C-4185-ACBA-1B7058D45533}"/>
              </a:ext>
            </a:extLst>
          </p:cNvPr>
          <p:cNvSpPr/>
          <p:nvPr>
            <p:custDataLst>
              <p:tags r:id="rId2"/>
            </p:custDataLst>
          </p:nvPr>
        </p:nvSpPr>
        <p:spPr>
          <a:xfrm>
            <a:off x="736553" y="3146745"/>
            <a:ext cx="2743200" cy="9144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b="1" dirty="0"/>
              <a:t>SAISIE ET NETTOYAGE</a:t>
            </a:r>
            <a:endParaRPr lang="en-US" b="1" dirty="0"/>
          </a:p>
        </p:txBody>
      </p:sp>
      <p:sp>
        <p:nvSpPr>
          <p:cNvPr id="15" name="Content Placeholder 8">
            <a:extLst>
              <a:ext uri="{FF2B5EF4-FFF2-40B4-BE49-F238E27FC236}">
                <a16:creationId xmlns:a16="http://schemas.microsoft.com/office/drawing/2014/main" id="{B471031E-4909-4E91-8EA7-A31FEE50B9F4}"/>
              </a:ext>
            </a:extLst>
          </p:cNvPr>
          <p:cNvSpPr txBox="1">
            <a:spLocks/>
          </p:cNvSpPr>
          <p:nvPr>
            <p:custDataLst>
              <p:tags r:id="rId3"/>
            </p:custDataLst>
          </p:nvPr>
        </p:nvSpPr>
        <p:spPr>
          <a:xfrm>
            <a:off x="3038193" y="3146745"/>
            <a:ext cx="2743200" cy="914400"/>
          </a:xfrm>
          <a:prstGeom prst="rect">
            <a:avLst/>
          </a:prstGeom>
          <a:solidFill>
            <a:srgbClr val="95C95B"/>
          </a:solidFill>
          <a:ln w="25400" cap="flat" cmpd="sng" algn="ctr">
            <a:solidFill>
              <a:schemeClr val="accent1">
                <a:shade val="50000"/>
              </a:schemeClr>
            </a:solidFill>
            <a:prstDash val="solid"/>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lIns="45719" rIns="45719"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a:t>VÉRIFICATION</a:t>
            </a:r>
            <a:endParaRPr lang="en-US" sz="2000" b="1" kern="0">
              <a:cs typeface="Calibri"/>
            </a:endParaRPr>
          </a:p>
        </p:txBody>
      </p:sp>
      <p:sp>
        <p:nvSpPr>
          <p:cNvPr id="16" name="Content Placeholder 8">
            <a:extLst>
              <a:ext uri="{FF2B5EF4-FFF2-40B4-BE49-F238E27FC236}">
                <a16:creationId xmlns:a16="http://schemas.microsoft.com/office/drawing/2014/main" id="{A75D5810-7252-4D4F-B90B-5F5C83F46C40}"/>
              </a:ext>
            </a:extLst>
          </p:cNvPr>
          <p:cNvSpPr txBox="1">
            <a:spLocks/>
          </p:cNvSpPr>
          <p:nvPr>
            <p:custDataLst>
              <p:tags r:id="rId4"/>
            </p:custDataLst>
          </p:nvPr>
        </p:nvSpPr>
        <p:spPr bwMode="gray">
          <a:xfrm>
            <a:off x="5781795" y="3151913"/>
            <a:ext cx="2743200" cy="914400"/>
          </a:xfrm>
          <a:prstGeom prst="rect">
            <a:avLst/>
          </a:prstGeom>
          <a:solidFill>
            <a:srgbClr val="DD814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RETOUR D’INFORMATIONS</a:t>
            </a:r>
            <a:endParaRPr lang="en-US" sz="2000" b="1"/>
          </a:p>
        </p:txBody>
      </p:sp>
      <p:sp>
        <p:nvSpPr>
          <p:cNvPr id="17" name="Content Placeholder 8">
            <a:extLst>
              <a:ext uri="{FF2B5EF4-FFF2-40B4-BE49-F238E27FC236}">
                <a16:creationId xmlns:a16="http://schemas.microsoft.com/office/drawing/2014/main" id="{070FE703-8935-413F-B868-E7C40B798AB5}"/>
              </a:ext>
            </a:extLst>
          </p:cNvPr>
          <p:cNvSpPr txBox="1">
            <a:spLocks/>
          </p:cNvSpPr>
          <p:nvPr>
            <p:custDataLst>
              <p:tags r:id="rId5"/>
            </p:custDataLst>
          </p:nvPr>
        </p:nvSpPr>
        <p:spPr bwMode="gray">
          <a:xfrm>
            <a:off x="8524995" y="3151913"/>
            <a:ext cx="27432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PARTAGE DE DONNÉES</a:t>
            </a:r>
            <a:endParaRPr lang="en-US" sz="2000" b="1"/>
          </a:p>
        </p:txBody>
      </p:sp>
      <p:sp>
        <p:nvSpPr>
          <p:cNvPr id="18" name="Rectangle 17">
            <a:extLst>
              <a:ext uri="{FF2B5EF4-FFF2-40B4-BE49-F238E27FC236}">
                <a16:creationId xmlns:a16="http://schemas.microsoft.com/office/drawing/2014/main" id="{4377B83E-B9AE-4186-AF80-503F475856EF}"/>
              </a:ext>
            </a:extLst>
          </p:cNvPr>
          <p:cNvSpPr/>
          <p:nvPr>
            <p:custDataLst>
              <p:tags r:id="rId6"/>
            </p:custDataLst>
          </p:nvPr>
        </p:nvSpPr>
        <p:spPr>
          <a:xfrm>
            <a:off x="736553" y="4372055"/>
            <a:ext cx="10558536" cy="1261884"/>
          </a:xfrm>
          <a:prstGeom prst="rect">
            <a:avLst/>
          </a:prstGeom>
        </p:spPr>
        <p:txBody>
          <a:bodyPr wrap="square" lIns="91440" tIns="45720" rIns="91440" bIns="45720" rtlCol="0" anchor="t">
            <a:spAutoFit/>
          </a:bodyPr>
          <a:lstStyle/>
          <a:p>
            <a:pPr rtl="0"/>
            <a:r>
              <a:rPr lang="fr" sz="2400" dirty="0">
                <a:solidFill>
                  <a:schemeClr val="bg1"/>
                </a:solidFill>
                <a:cs typeface="Arial"/>
              </a:rPr>
              <a:t>Vérification de l’exactitude des données collectées (p. ex., en comparant les formulaires d’enquête aux bases de données).</a:t>
            </a:r>
          </a:p>
          <a:p>
            <a:pPr rtl="0">
              <a:lnSpc>
                <a:spcPct val="100000"/>
              </a:lnSpc>
              <a:spcBef>
                <a:spcPts val="0"/>
              </a:spcBef>
              <a:spcAft>
                <a:spcPts val="0"/>
              </a:spcAft>
            </a:pPr>
            <a:endParaRPr lang="en-US" sz="2800" dirty="0">
              <a:solidFill>
                <a:schemeClr val="bg1"/>
              </a:solidFill>
            </a:endParaRPr>
          </a:p>
        </p:txBody>
      </p:sp>
      <p:sp>
        <p:nvSpPr>
          <p:cNvPr id="19" name="Rectangle 18">
            <a:extLst>
              <a:ext uri="{FF2B5EF4-FFF2-40B4-BE49-F238E27FC236}">
                <a16:creationId xmlns:a16="http://schemas.microsoft.com/office/drawing/2014/main" id="{6A13A476-F02F-4A9F-BF11-EB1357B7D964}"/>
              </a:ext>
            </a:extLst>
          </p:cNvPr>
          <p:cNvSpPr/>
          <p:nvPr>
            <p:custDataLst>
              <p:tags r:id="rId7"/>
            </p:custDataLst>
          </p:nvPr>
        </p:nvSpPr>
        <p:spPr>
          <a:xfrm>
            <a:off x="736553" y="1803401"/>
            <a:ext cx="10558536" cy="954107"/>
          </a:xfrm>
          <a:prstGeom prst="rect">
            <a:avLst/>
          </a:prstGeom>
          <a:solidFill>
            <a:srgbClr val="C00000"/>
          </a:solidFill>
        </p:spPr>
        <p:txBody>
          <a:bodyPr wrap="square" rtlCol="0">
            <a:spAutoFit/>
          </a:bodyPr>
          <a:lstStyle/>
          <a:p>
            <a:pPr algn="ctr" rtl="0">
              <a:spcBef>
                <a:spcPts val="720"/>
              </a:spcBef>
            </a:pPr>
            <a:r>
              <a:rPr lang="fr" sz="2800" dirty="0">
                <a:solidFill>
                  <a:schemeClr val="bg1"/>
                </a:solidFill>
              </a:rPr>
              <a:t>Une bonne gestion des données passe par des vérifications régulières.</a:t>
            </a:r>
          </a:p>
        </p:txBody>
      </p:sp>
      <p:sp>
        <p:nvSpPr>
          <p:cNvPr id="20" name="Title 1">
            <a:extLst>
              <a:ext uri="{FF2B5EF4-FFF2-40B4-BE49-F238E27FC236}">
                <a16:creationId xmlns:a16="http://schemas.microsoft.com/office/drawing/2014/main" id="{3CB48D20-F377-468D-9F9B-21C368C7A910}"/>
              </a:ext>
            </a:extLst>
          </p:cNvPr>
          <p:cNvSpPr txBox="1">
            <a:spLocks/>
          </p:cNvSpPr>
          <p:nvPr/>
        </p:nvSpPr>
        <p:spPr>
          <a:xfrm>
            <a:off x="0" y="0"/>
            <a:ext cx="9099029" cy="602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2800" b="1" kern="0" dirty="0"/>
              <a:t>Processus systématiques de gestion des données (2) </a:t>
            </a:r>
            <a:r>
              <a:rPr lang="fr" sz="2800" kern="0" dirty="0"/>
              <a:t> </a:t>
            </a:r>
          </a:p>
        </p:txBody>
      </p:sp>
    </p:spTree>
    <p:extLst>
      <p:ext uri="{BB962C8B-B14F-4D97-AF65-F5344CB8AC3E}">
        <p14:creationId xmlns:p14="http://schemas.microsoft.com/office/powerpoint/2010/main" val="343035360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7EE5805-395B-4B91-9CD9-C468FDCFF64B}"/>
              </a:ext>
            </a:extLst>
          </p:cNvPr>
          <p:cNvSpPr/>
          <p:nvPr>
            <p:custDataLst>
              <p:tags r:id="rId1"/>
            </p:custDataLst>
          </p:nvPr>
        </p:nvSpPr>
        <p:spPr>
          <a:xfrm>
            <a:off x="661601" y="3803908"/>
            <a:ext cx="10531642" cy="1524000"/>
          </a:xfrm>
          <a:prstGeom prst="rect">
            <a:avLst/>
          </a:prstGeom>
          <a:solidFill>
            <a:srgbClr val="DD814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srgbClr val="AFD784"/>
              </a:solidFill>
            </a:endParaRPr>
          </a:p>
        </p:txBody>
      </p:sp>
      <p:sp>
        <p:nvSpPr>
          <p:cNvPr id="13" name="Rectangle 12">
            <a:extLst>
              <a:ext uri="{FF2B5EF4-FFF2-40B4-BE49-F238E27FC236}">
                <a16:creationId xmlns:a16="http://schemas.microsoft.com/office/drawing/2014/main" id="{C11843ED-3A2C-4185-ACBA-1B7058D45533}"/>
              </a:ext>
            </a:extLst>
          </p:cNvPr>
          <p:cNvSpPr/>
          <p:nvPr>
            <p:custDataLst>
              <p:tags r:id="rId2"/>
            </p:custDataLst>
          </p:nvPr>
        </p:nvSpPr>
        <p:spPr>
          <a:xfrm>
            <a:off x="661601" y="2902269"/>
            <a:ext cx="2743200" cy="9144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b="1" dirty="0"/>
              <a:t>SAISIE ET NETTOYAGE</a:t>
            </a:r>
            <a:endParaRPr lang="en-US" b="1" dirty="0"/>
          </a:p>
        </p:txBody>
      </p:sp>
      <p:sp>
        <p:nvSpPr>
          <p:cNvPr id="15" name="Content Placeholder 8">
            <a:extLst>
              <a:ext uri="{FF2B5EF4-FFF2-40B4-BE49-F238E27FC236}">
                <a16:creationId xmlns:a16="http://schemas.microsoft.com/office/drawing/2014/main" id="{B471031E-4909-4E91-8EA7-A31FEE50B9F4}"/>
              </a:ext>
            </a:extLst>
          </p:cNvPr>
          <p:cNvSpPr txBox="1">
            <a:spLocks/>
          </p:cNvSpPr>
          <p:nvPr>
            <p:custDataLst>
              <p:tags r:id="rId3"/>
            </p:custDataLst>
          </p:nvPr>
        </p:nvSpPr>
        <p:spPr>
          <a:xfrm>
            <a:off x="2963241" y="2902269"/>
            <a:ext cx="2743200" cy="914400"/>
          </a:xfrm>
          <a:prstGeom prst="rect">
            <a:avLst/>
          </a:prstGeom>
          <a:solidFill>
            <a:srgbClr val="95C95B"/>
          </a:solidFill>
          <a:ln w="25400" cap="flat" cmpd="sng" algn="ctr">
            <a:solidFill>
              <a:schemeClr val="accent1">
                <a:shade val="50000"/>
              </a:schemeClr>
            </a:solidFill>
            <a:prstDash val="solid"/>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lIns="45719" rIns="45719"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a:t>VÉRIFICATION</a:t>
            </a:r>
            <a:endParaRPr lang="en-US" sz="2000" b="1" kern="0">
              <a:cs typeface="Calibri"/>
            </a:endParaRPr>
          </a:p>
        </p:txBody>
      </p:sp>
      <p:sp>
        <p:nvSpPr>
          <p:cNvPr id="16" name="Content Placeholder 8">
            <a:extLst>
              <a:ext uri="{FF2B5EF4-FFF2-40B4-BE49-F238E27FC236}">
                <a16:creationId xmlns:a16="http://schemas.microsoft.com/office/drawing/2014/main" id="{A75D5810-7252-4D4F-B90B-5F5C83F46C40}"/>
              </a:ext>
            </a:extLst>
          </p:cNvPr>
          <p:cNvSpPr txBox="1">
            <a:spLocks/>
          </p:cNvSpPr>
          <p:nvPr>
            <p:custDataLst>
              <p:tags r:id="rId4"/>
            </p:custDataLst>
          </p:nvPr>
        </p:nvSpPr>
        <p:spPr bwMode="gray">
          <a:xfrm>
            <a:off x="5706843" y="2907437"/>
            <a:ext cx="2743200" cy="914400"/>
          </a:xfrm>
          <a:prstGeom prst="rect">
            <a:avLst/>
          </a:prstGeom>
          <a:solidFill>
            <a:srgbClr val="DD814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RETOUR D’INFORMATIONS</a:t>
            </a:r>
            <a:endParaRPr lang="en-US" sz="2000" b="1"/>
          </a:p>
        </p:txBody>
      </p:sp>
      <p:sp>
        <p:nvSpPr>
          <p:cNvPr id="17" name="Content Placeholder 8">
            <a:extLst>
              <a:ext uri="{FF2B5EF4-FFF2-40B4-BE49-F238E27FC236}">
                <a16:creationId xmlns:a16="http://schemas.microsoft.com/office/drawing/2014/main" id="{070FE703-8935-413F-B868-E7C40B798AB5}"/>
              </a:ext>
            </a:extLst>
          </p:cNvPr>
          <p:cNvSpPr txBox="1">
            <a:spLocks/>
          </p:cNvSpPr>
          <p:nvPr>
            <p:custDataLst>
              <p:tags r:id="rId5"/>
            </p:custDataLst>
          </p:nvPr>
        </p:nvSpPr>
        <p:spPr bwMode="gray">
          <a:xfrm>
            <a:off x="8450043" y="2907437"/>
            <a:ext cx="27432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PARTAGE DE DONNÉES</a:t>
            </a:r>
            <a:endParaRPr lang="en-US" sz="2000" b="1"/>
          </a:p>
        </p:txBody>
      </p:sp>
      <p:sp>
        <p:nvSpPr>
          <p:cNvPr id="18" name="Rectangle 17">
            <a:extLst>
              <a:ext uri="{FF2B5EF4-FFF2-40B4-BE49-F238E27FC236}">
                <a16:creationId xmlns:a16="http://schemas.microsoft.com/office/drawing/2014/main" id="{4377B83E-B9AE-4186-AF80-503F475856EF}"/>
              </a:ext>
            </a:extLst>
          </p:cNvPr>
          <p:cNvSpPr/>
          <p:nvPr>
            <p:custDataLst>
              <p:tags r:id="rId6"/>
            </p:custDataLst>
          </p:nvPr>
        </p:nvSpPr>
        <p:spPr>
          <a:xfrm>
            <a:off x="661601" y="4127579"/>
            <a:ext cx="10558536" cy="1631216"/>
          </a:xfrm>
          <a:prstGeom prst="rect">
            <a:avLst/>
          </a:prstGeom>
        </p:spPr>
        <p:txBody>
          <a:bodyPr wrap="square" lIns="91440" tIns="45720" rIns="91440" bIns="45720" rtlCol="0" anchor="t">
            <a:spAutoFit/>
          </a:bodyPr>
          <a:lstStyle/>
          <a:p>
            <a:pPr rtl="0"/>
            <a:r>
              <a:rPr lang="fr" sz="2400">
                <a:solidFill>
                  <a:schemeClr val="bg1"/>
                </a:solidFill>
                <a:cs typeface="Arial"/>
              </a:rPr>
              <a:t>Retours d’informations aux personnes chargées de la collecte des données et aux spécialistes de la saisie des données, notamment concernant la qualité des données.</a:t>
            </a:r>
          </a:p>
          <a:p>
            <a:pPr rtl="0">
              <a:lnSpc>
                <a:spcPct val="100000"/>
              </a:lnSpc>
              <a:spcBef>
                <a:spcPts val="0"/>
              </a:spcBef>
              <a:spcAft>
                <a:spcPts val="0"/>
              </a:spcAft>
            </a:pPr>
            <a:endParaRPr lang="en-US" sz="2800">
              <a:solidFill>
                <a:schemeClr val="bg1"/>
              </a:solidFill>
            </a:endParaRPr>
          </a:p>
        </p:txBody>
      </p:sp>
      <p:sp>
        <p:nvSpPr>
          <p:cNvPr id="19" name="Rectangle 18">
            <a:extLst>
              <a:ext uri="{FF2B5EF4-FFF2-40B4-BE49-F238E27FC236}">
                <a16:creationId xmlns:a16="http://schemas.microsoft.com/office/drawing/2014/main" id="{6A13A476-F02F-4A9F-BF11-EB1357B7D964}"/>
              </a:ext>
            </a:extLst>
          </p:cNvPr>
          <p:cNvSpPr/>
          <p:nvPr>
            <p:custDataLst>
              <p:tags r:id="rId7"/>
            </p:custDataLst>
          </p:nvPr>
        </p:nvSpPr>
        <p:spPr>
          <a:xfrm>
            <a:off x="661601" y="1558925"/>
            <a:ext cx="10558536" cy="954107"/>
          </a:xfrm>
          <a:prstGeom prst="rect">
            <a:avLst/>
          </a:prstGeom>
          <a:solidFill>
            <a:srgbClr val="C00000"/>
          </a:solidFill>
        </p:spPr>
        <p:txBody>
          <a:bodyPr wrap="square" rtlCol="0">
            <a:spAutoFit/>
          </a:bodyPr>
          <a:lstStyle/>
          <a:p>
            <a:pPr algn="ctr" rtl="0">
              <a:spcBef>
                <a:spcPts val="720"/>
              </a:spcBef>
            </a:pPr>
            <a:r>
              <a:rPr lang="fr" sz="2800" dirty="0">
                <a:solidFill>
                  <a:schemeClr val="bg1"/>
                </a:solidFill>
              </a:rPr>
              <a:t>Une bonne gestion des données passe par des vérifications régulières.</a:t>
            </a:r>
          </a:p>
        </p:txBody>
      </p:sp>
      <p:sp>
        <p:nvSpPr>
          <p:cNvPr id="20" name="Title 1">
            <a:extLst>
              <a:ext uri="{FF2B5EF4-FFF2-40B4-BE49-F238E27FC236}">
                <a16:creationId xmlns:a16="http://schemas.microsoft.com/office/drawing/2014/main" id="{3CB48D20-F377-468D-9F9B-21C368C7A910}"/>
              </a:ext>
            </a:extLst>
          </p:cNvPr>
          <p:cNvSpPr txBox="1">
            <a:spLocks/>
          </p:cNvSpPr>
          <p:nvPr/>
        </p:nvSpPr>
        <p:spPr>
          <a:xfrm>
            <a:off x="0" y="-77208"/>
            <a:ext cx="9099029" cy="602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2800" b="1" kern="0" dirty="0"/>
              <a:t>Processus systématiques de gestion des données (3)</a:t>
            </a:r>
            <a:r>
              <a:rPr lang="fr" sz="2800" kern="0" dirty="0"/>
              <a:t> </a:t>
            </a:r>
          </a:p>
        </p:txBody>
      </p:sp>
    </p:spTree>
    <p:extLst>
      <p:ext uri="{BB962C8B-B14F-4D97-AF65-F5344CB8AC3E}">
        <p14:creationId xmlns:p14="http://schemas.microsoft.com/office/powerpoint/2010/main" val="1591371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7EE5805-395B-4B91-9CD9-C468FDCFF64B}"/>
              </a:ext>
            </a:extLst>
          </p:cNvPr>
          <p:cNvSpPr/>
          <p:nvPr>
            <p:custDataLst>
              <p:tags r:id="rId1"/>
            </p:custDataLst>
          </p:nvPr>
        </p:nvSpPr>
        <p:spPr>
          <a:xfrm>
            <a:off x="826494" y="3848360"/>
            <a:ext cx="10531642" cy="1524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srgbClr val="AFD784"/>
              </a:solidFill>
            </a:endParaRPr>
          </a:p>
        </p:txBody>
      </p:sp>
      <p:sp>
        <p:nvSpPr>
          <p:cNvPr id="13" name="Rectangle 12">
            <a:extLst>
              <a:ext uri="{FF2B5EF4-FFF2-40B4-BE49-F238E27FC236}">
                <a16:creationId xmlns:a16="http://schemas.microsoft.com/office/drawing/2014/main" id="{C11843ED-3A2C-4185-ACBA-1B7058D45533}"/>
              </a:ext>
            </a:extLst>
          </p:cNvPr>
          <p:cNvSpPr/>
          <p:nvPr>
            <p:custDataLst>
              <p:tags r:id="rId2"/>
            </p:custDataLst>
          </p:nvPr>
        </p:nvSpPr>
        <p:spPr>
          <a:xfrm>
            <a:off x="826494" y="2946721"/>
            <a:ext cx="2743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b="1" dirty="0"/>
              <a:t>SAISIE ET NETTOYAGE</a:t>
            </a:r>
            <a:endParaRPr lang="en-US" b="1" dirty="0"/>
          </a:p>
        </p:txBody>
      </p:sp>
      <p:sp>
        <p:nvSpPr>
          <p:cNvPr id="15" name="Content Placeholder 8">
            <a:extLst>
              <a:ext uri="{FF2B5EF4-FFF2-40B4-BE49-F238E27FC236}">
                <a16:creationId xmlns:a16="http://schemas.microsoft.com/office/drawing/2014/main" id="{B471031E-4909-4E91-8EA7-A31FEE50B9F4}"/>
              </a:ext>
            </a:extLst>
          </p:cNvPr>
          <p:cNvSpPr txBox="1">
            <a:spLocks/>
          </p:cNvSpPr>
          <p:nvPr>
            <p:custDataLst>
              <p:tags r:id="rId3"/>
            </p:custDataLst>
          </p:nvPr>
        </p:nvSpPr>
        <p:spPr>
          <a:xfrm>
            <a:off x="3128134" y="2946721"/>
            <a:ext cx="2743200" cy="914400"/>
          </a:xfrm>
          <a:prstGeom prst="rect">
            <a:avLst/>
          </a:prstGeom>
          <a:solidFill>
            <a:srgbClr val="95C95B"/>
          </a:solidFill>
          <a:ln w="25400" cap="flat" cmpd="sng" algn="ctr">
            <a:solidFill>
              <a:schemeClr val="accent1">
                <a:shade val="50000"/>
              </a:schemeClr>
            </a:solidFill>
            <a:prstDash val="solid"/>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shade val="50000"/>
            </a:schemeClr>
          </a:lnRef>
          <a:fillRef idx="1">
            <a:schemeClr val="accent1"/>
          </a:fillRef>
          <a:effectRef idx="0">
            <a:schemeClr val="accent1"/>
          </a:effectRef>
          <a:fontRef idx="minor">
            <a:schemeClr val="lt1"/>
          </a:fontRef>
        </p:style>
        <p:txBody>
          <a:bodyPr lIns="45719" rIns="45719" rtlCol="0" anchor="ctr">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chemeClr val="lt1"/>
                </a:solidFill>
                <a:uFillTx/>
                <a:latin typeface="+mn-lt"/>
                <a:ea typeface="+mn-ea"/>
                <a:cs typeface="+mn-cs"/>
                <a:sym typeface="Source Sans Pro Regular"/>
              </a:defRPr>
            </a:lvl9pPr>
          </a:lstStyle>
          <a:p>
            <a:pPr marL="0" indent="0" algn="ctr">
              <a:buFont typeface="Arial"/>
              <a:buNone/>
            </a:pPr>
            <a:r>
              <a:rPr lang="fr" sz="2000" b="1" kern="0"/>
              <a:t>VÉRIFICATION</a:t>
            </a:r>
            <a:endParaRPr lang="en-US" sz="2000" b="1" kern="0">
              <a:cs typeface="Calibri"/>
            </a:endParaRPr>
          </a:p>
        </p:txBody>
      </p:sp>
      <p:sp>
        <p:nvSpPr>
          <p:cNvPr id="16" name="Content Placeholder 8">
            <a:extLst>
              <a:ext uri="{FF2B5EF4-FFF2-40B4-BE49-F238E27FC236}">
                <a16:creationId xmlns:a16="http://schemas.microsoft.com/office/drawing/2014/main" id="{A75D5810-7252-4D4F-B90B-5F5C83F46C40}"/>
              </a:ext>
            </a:extLst>
          </p:cNvPr>
          <p:cNvSpPr txBox="1">
            <a:spLocks/>
          </p:cNvSpPr>
          <p:nvPr>
            <p:custDataLst>
              <p:tags r:id="rId4"/>
            </p:custDataLst>
          </p:nvPr>
        </p:nvSpPr>
        <p:spPr bwMode="gray">
          <a:xfrm>
            <a:off x="5871736" y="2951889"/>
            <a:ext cx="2743200" cy="914400"/>
          </a:xfrm>
          <a:prstGeom prst="rect">
            <a:avLst/>
          </a:prstGeom>
          <a:solidFill>
            <a:srgbClr val="DD814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RETOUR D’INFORMATIONS</a:t>
            </a:r>
            <a:endParaRPr lang="en-US" sz="2000" b="1"/>
          </a:p>
        </p:txBody>
      </p:sp>
      <p:sp>
        <p:nvSpPr>
          <p:cNvPr id="17" name="Content Placeholder 8">
            <a:extLst>
              <a:ext uri="{FF2B5EF4-FFF2-40B4-BE49-F238E27FC236}">
                <a16:creationId xmlns:a16="http://schemas.microsoft.com/office/drawing/2014/main" id="{070FE703-8935-413F-B868-E7C40B798AB5}"/>
              </a:ext>
            </a:extLst>
          </p:cNvPr>
          <p:cNvSpPr txBox="1">
            <a:spLocks/>
          </p:cNvSpPr>
          <p:nvPr>
            <p:custDataLst>
              <p:tags r:id="rId5"/>
            </p:custDataLst>
          </p:nvPr>
        </p:nvSpPr>
        <p:spPr bwMode="gray">
          <a:xfrm>
            <a:off x="8614936" y="2951889"/>
            <a:ext cx="2743200" cy="9144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lt1"/>
                </a:solidFill>
                <a:latin typeface="+mn-lt"/>
                <a:ea typeface="+mn-ea"/>
                <a:cs typeface="+mn-cs"/>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lt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rtl="0"/>
            <a:r>
              <a:rPr lang="fr" sz="2000" b="1"/>
              <a:t>PARTAGE DE DONNÉES</a:t>
            </a:r>
            <a:endParaRPr lang="en-US" sz="2000" b="1"/>
          </a:p>
        </p:txBody>
      </p:sp>
      <p:sp>
        <p:nvSpPr>
          <p:cNvPr id="18" name="Rectangle 17">
            <a:extLst>
              <a:ext uri="{FF2B5EF4-FFF2-40B4-BE49-F238E27FC236}">
                <a16:creationId xmlns:a16="http://schemas.microsoft.com/office/drawing/2014/main" id="{4377B83E-B9AE-4186-AF80-503F475856EF}"/>
              </a:ext>
            </a:extLst>
          </p:cNvPr>
          <p:cNvSpPr/>
          <p:nvPr>
            <p:custDataLst>
              <p:tags r:id="rId6"/>
            </p:custDataLst>
          </p:nvPr>
        </p:nvSpPr>
        <p:spPr>
          <a:xfrm>
            <a:off x="826494" y="4172031"/>
            <a:ext cx="10558536" cy="1261884"/>
          </a:xfrm>
          <a:prstGeom prst="rect">
            <a:avLst/>
          </a:prstGeom>
        </p:spPr>
        <p:txBody>
          <a:bodyPr wrap="square" lIns="91440" tIns="45720" rIns="91440" bIns="45720" rtlCol="0" anchor="t">
            <a:spAutoFit/>
          </a:bodyPr>
          <a:lstStyle/>
          <a:p>
            <a:pPr rtl="0"/>
            <a:r>
              <a:rPr lang="fr" sz="2400">
                <a:solidFill>
                  <a:schemeClr val="bg1"/>
                </a:solidFill>
                <a:cs typeface="Arial"/>
              </a:rPr>
              <a:t>Partage de données avec les parties prenantes et les organes de coordination concernés aux niveaux infranational, national et international.</a:t>
            </a:r>
          </a:p>
          <a:p>
            <a:pPr rtl="0">
              <a:lnSpc>
                <a:spcPct val="100000"/>
              </a:lnSpc>
              <a:spcBef>
                <a:spcPts val="0"/>
              </a:spcBef>
              <a:spcAft>
                <a:spcPts val="0"/>
              </a:spcAft>
            </a:pPr>
            <a:endParaRPr lang="en-US" sz="2800">
              <a:solidFill>
                <a:schemeClr val="bg1"/>
              </a:solidFill>
            </a:endParaRPr>
          </a:p>
        </p:txBody>
      </p:sp>
      <p:sp>
        <p:nvSpPr>
          <p:cNvPr id="19" name="Rectangle 18">
            <a:extLst>
              <a:ext uri="{FF2B5EF4-FFF2-40B4-BE49-F238E27FC236}">
                <a16:creationId xmlns:a16="http://schemas.microsoft.com/office/drawing/2014/main" id="{6A13A476-F02F-4A9F-BF11-EB1357B7D964}"/>
              </a:ext>
            </a:extLst>
          </p:cNvPr>
          <p:cNvSpPr/>
          <p:nvPr>
            <p:custDataLst>
              <p:tags r:id="rId7"/>
            </p:custDataLst>
          </p:nvPr>
        </p:nvSpPr>
        <p:spPr>
          <a:xfrm>
            <a:off x="826494" y="1603377"/>
            <a:ext cx="10558536" cy="954107"/>
          </a:xfrm>
          <a:prstGeom prst="rect">
            <a:avLst/>
          </a:prstGeom>
          <a:solidFill>
            <a:srgbClr val="C00000"/>
          </a:solidFill>
        </p:spPr>
        <p:txBody>
          <a:bodyPr wrap="square" rtlCol="0">
            <a:spAutoFit/>
          </a:bodyPr>
          <a:lstStyle/>
          <a:p>
            <a:pPr algn="ctr" rtl="0">
              <a:spcBef>
                <a:spcPts val="720"/>
              </a:spcBef>
            </a:pPr>
            <a:r>
              <a:rPr lang="fr" sz="2800" dirty="0">
                <a:solidFill>
                  <a:schemeClr val="bg1"/>
                </a:solidFill>
              </a:rPr>
              <a:t>Une bonne gestion des données passe par des vérifications régulières.</a:t>
            </a:r>
          </a:p>
        </p:txBody>
      </p:sp>
      <p:sp>
        <p:nvSpPr>
          <p:cNvPr id="20" name="Title 1">
            <a:extLst>
              <a:ext uri="{FF2B5EF4-FFF2-40B4-BE49-F238E27FC236}">
                <a16:creationId xmlns:a16="http://schemas.microsoft.com/office/drawing/2014/main" id="{3CB48D20-F377-468D-9F9B-21C368C7A910}"/>
              </a:ext>
            </a:extLst>
          </p:cNvPr>
          <p:cNvSpPr txBox="1">
            <a:spLocks/>
          </p:cNvSpPr>
          <p:nvPr/>
        </p:nvSpPr>
        <p:spPr>
          <a:xfrm>
            <a:off x="0" y="-77208"/>
            <a:ext cx="9099029" cy="6022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sz="2800" b="1" kern="0" dirty="0"/>
              <a:t>Processus systématiques de gestion des données (4)</a:t>
            </a:r>
            <a:r>
              <a:rPr lang="fr" sz="2800" kern="0" dirty="0"/>
              <a:t> </a:t>
            </a:r>
          </a:p>
        </p:txBody>
      </p:sp>
    </p:spTree>
    <p:extLst>
      <p:ext uri="{BB962C8B-B14F-4D97-AF65-F5344CB8AC3E}">
        <p14:creationId xmlns:p14="http://schemas.microsoft.com/office/powerpoint/2010/main" val="370747118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64F9D9E-4501-4B68-AF52-C26E63AA8596}"/>
              </a:ext>
            </a:extLst>
          </p:cNvPr>
          <p:cNvGrpSpPr/>
          <p:nvPr>
            <p:custDataLst>
              <p:tags r:id="rId1"/>
            </p:custDataLst>
          </p:nvPr>
        </p:nvGrpSpPr>
        <p:grpSpPr>
          <a:xfrm>
            <a:off x="9253170" y="1790556"/>
            <a:ext cx="3071393" cy="3493868"/>
            <a:chOff x="6845574" y="975054"/>
            <a:chExt cx="3071393" cy="3493868"/>
          </a:xfrm>
        </p:grpSpPr>
        <p:sp>
          <p:nvSpPr>
            <p:cNvPr id="6" name="Rectangle 5"/>
            <p:cNvSpPr/>
            <p:nvPr/>
          </p:nvSpPr>
          <p:spPr>
            <a:xfrm>
              <a:off x="6845574" y="975054"/>
              <a:ext cx="2121016" cy="26261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38919" name="TextBox 11"/>
            <p:cNvSpPr txBox="1">
              <a:spLocks noChangeArrowheads="1"/>
            </p:cNvSpPr>
            <p:nvPr/>
          </p:nvSpPr>
          <p:spPr bwMode="auto">
            <a:xfrm>
              <a:off x="8019905" y="4161145"/>
              <a:ext cx="18970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400" b="1">
                  <a:solidFill>
                    <a:schemeClr val="tx1"/>
                  </a:solidFill>
                </a:rPr>
                <a:t>Transformation</a:t>
              </a:r>
              <a:endParaRPr lang="en-US" altLang="en-US" sz="1400" b="1">
                <a:solidFill>
                  <a:schemeClr val="tx1"/>
                </a:solidFill>
              </a:endParaRPr>
            </a:p>
          </p:txBody>
        </p:sp>
        <p:pic>
          <p:nvPicPr>
            <p:cNvPr id="38929"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2817" y="1803768"/>
              <a:ext cx="167005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0"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40717" y="1727799"/>
              <a:ext cx="1225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a:extLst>
                <a:ext uri="{FF2B5EF4-FFF2-40B4-BE49-F238E27FC236}">
                  <a16:creationId xmlns:a16="http://schemas.microsoft.com/office/drawing/2014/main" id="{CE37111D-C6BF-7945-998A-D14C16B718B6}"/>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2245" t="4277" r="2911" b="5930"/>
            <a:stretch/>
          </p:blipFill>
          <p:spPr bwMode="auto">
            <a:xfrm>
              <a:off x="6937376" y="2717738"/>
              <a:ext cx="1224876" cy="7365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8932"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77343" y="2722101"/>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3" name="Picture 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40717" y="1077601"/>
              <a:ext cx="196215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ight Arrow 31">
              <a:extLst>
                <a:ext uri="{FF2B5EF4-FFF2-40B4-BE49-F238E27FC236}">
                  <a16:creationId xmlns:a16="http://schemas.microsoft.com/office/drawing/2014/main" id="{E4247862-F11D-F54B-8765-ABCF944A72E3}"/>
                </a:ext>
              </a:extLst>
            </p:cNvPr>
            <p:cNvSpPr/>
            <p:nvPr/>
          </p:nvSpPr>
          <p:spPr>
            <a:xfrm rot="16200000">
              <a:off x="7595189" y="3628939"/>
              <a:ext cx="808780"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20" name="TextBox 12"/>
            <p:cNvSpPr txBox="1">
              <a:spLocks noChangeArrowheads="1"/>
            </p:cNvSpPr>
            <p:nvPr/>
          </p:nvSpPr>
          <p:spPr bwMode="auto">
            <a:xfrm>
              <a:off x="8020717" y="1069937"/>
              <a:ext cx="1720751" cy="8309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200" b="1" dirty="0">
                  <a:solidFill>
                    <a:schemeClr val="tx1"/>
                  </a:solidFill>
                </a:rPr>
                <a:t>Analyse, interprétation et visualisation des données</a:t>
              </a:r>
            </a:p>
          </p:txBody>
        </p:sp>
      </p:grpSp>
      <p:sp>
        <p:nvSpPr>
          <p:cNvPr id="20" name="Espace réservé du texte 19"/>
          <p:cNvSpPr>
            <a:spLocks noGrp="1"/>
          </p:cNvSpPr>
          <p:nvPr>
            <p:ph type="body" sz="quarter" idx="21"/>
          </p:nvPr>
        </p:nvSpPr>
        <p:spPr>
          <a:xfrm>
            <a:off x="154154" y="0"/>
            <a:ext cx="8904289" cy="627065"/>
          </a:xfrm>
        </p:spPr>
        <p:txBody>
          <a:bodyPr/>
          <a:lstStyle/>
          <a:p>
            <a:pPr marL="0" indent="0">
              <a:buNone/>
            </a:pPr>
            <a:r>
              <a:rPr lang="en-US" b="1" dirty="0">
                <a:solidFill>
                  <a:schemeClr val="bg1"/>
                </a:solidFill>
              </a:rPr>
              <a:t>Circuit des </a:t>
            </a:r>
            <a:r>
              <a:rPr lang="en-US" b="1" dirty="0" err="1">
                <a:solidFill>
                  <a:schemeClr val="bg1"/>
                </a:solidFill>
              </a:rPr>
              <a:t>données</a:t>
            </a:r>
            <a:endParaRPr lang="en-US" b="1" dirty="0">
              <a:solidFill>
                <a:schemeClr val="bg1"/>
              </a:solidFill>
            </a:endParaRPr>
          </a:p>
        </p:txBody>
      </p:sp>
      <p:grpSp>
        <p:nvGrpSpPr>
          <p:cNvPr id="46" name="Group 6">
            <a:extLst>
              <a:ext uri="{FF2B5EF4-FFF2-40B4-BE49-F238E27FC236}">
                <a16:creationId xmlns:a16="http://schemas.microsoft.com/office/drawing/2014/main" id="{B6034F5F-03C2-4450-A207-1B9B0CDA38B2}"/>
              </a:ext>
            </a:extLst>
          </p:cNvPr>
          <p:cNvGrpSpPr/>
          <p:nvPr>
            <p:custDataLst>
              <p:tags r:id="rId2"/>
            </p:custDataLst>
          </p:nvPr>
        </p:nvGrpSpPr>
        <p:grpSpPr>
          <a:xfrm>
            <a:off x="5571660" y="4919574"/>
            <a:ext cx="5110659" cy="1770231"/>
            <a:chOff x="5571660" y="4614774"/>
            <a:chExt cx="5110659" cy="1762125"/>
          </a:xfrm>
        </p:grpSpPr>
        <p:sp>
          <p:nvSpPr>
            <p:cNvPr id="47" name="Right Arrow 3">
              <a:extLst>
                <a:ext uri="{FF2B5EF4-FFF2-40B4-BE49-F238E27FC236}">
                  <a16:creationId xmlns:a16="http://schemas.microsoft.com/office/drawing/2014/main" id="{9DC3E5AB-5E4A-D24B-88F7-BFAA752FD935}"/>
                </a:ext>
              </a:extLst>
            </p:cNvPr>
            <p:cNvSpPr/>
            <p:nvPr/>
          </p:nvSpPr>
          <p:spPr>
            <a:xfrm>
              <a:off x="5695874" y="4789467"/>
              <a:ext cx="1120631"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defRPr/>
              </a:pPr>
              <a:endParaRPr lang="en-US" altLang="en-US" sz="1800">
                <a:solidFill>
                  <a:srgbClr val="FFFFFF"/>
                </a:solidFill>
                <a:latin typeface="Calibri" panose="020F0502020204030204" pitchFamily="34" charset="0"/>
              </a:endParaRPr>
            </a:p>
          </p:txBody>
        </p:sp>
        <p:pic>
          <p:nvPicPr>
            <p:cNvPr id="48" name="Picture 5"/>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6940718" y="4614774"/>
              <a:ext cx="2117725" cy="17621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9" name="TextBox 6"/>
            <p:cNvSpPr txBox="1">
              <a:spLocks noChangeArrowheads="1"/>
            </p:cNvSpPr>
            <p:nvPr/>
          </p:nvSpPr>
          <p:spPr bwMode="auto">
            <a:xfrm>
              <a:off x="8807438" y="5084944"/>
              <a:ext cx="187488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400" b="1" dirty="0">
                  <a:solidFill>
                    <a:schemeClr val="tx1"/>
                  </a:solidFill>
                </a:rPr>
                <a:t>Traitement et gestion des données</a:t>
              </a:r>
            </a:p>
          </p:txBody>
        </p:sp>
        <p:sp>
          <p:nvSpPr>
            <p:cNvPr id="50" name="TextBox 4"/>
            <p:cNvSpPr txBox="1">
              <a:spLocks noChangeArrowheads="1"/>
            </p:cNvSpPr>
            <p:nvPr/>
          </p:nvSpPr>
          <p:spPr bwMode="auto">
            <a:xfrm>
              <a:off x="5571660" y="5820766"/>
              <a:ext cx="11858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400" b="1" dirty="0">
                  <a:solidFill>
                    <a:schemeClr val="tx1"/>
                  </a:solidFill>
                </a:rPr>
                <a:t>Validation</a:t>
              </a:r>
              <a:endParaRPr lang="en-US" altLang="en-US" sz="1400" b="1" dirty="0">
                <a:solidFill>
                  <a:srgbClr val="FF0000"/>
                </a:solidFill>
              </a:endParaRPr>
            </a:p>
          </p:txBody>
        </p:sp>
      </p:grpSp>
      <p:grpSp>
        <p:nvGrpSpPr>
          <p:cNvPr id="52" name="Group 7">
            <a:extLst>
              <a:ext uri="{FF2B5EF4-FFF2-40B4-BE49-F238E27FC236}">
                <a16:creationId xmlns:a16="http://schemas.microsoft.com/office/drawing/2014/main" id="{3E087CE0-DB10-41CD-8006-307893AB96DA}"/>
              </a:ext>
            </a:extLst>
          </p:cNvPr>
          <p:cNvGrpSpPr/>
          <p:nvPr>
            <p:custDataLst>
              <p:tags r:id="rId3"/>
            </p:custDataLst>
          </p:nvPr>
        </p:nvGrpSpPr>
        <p:grpSpPr>
          <a:xfrm>
            <a:off x="2274384" y="4616450"/>
            <a:ext cx="2845738" cy="2089150"/>
            <a:chOff x="2079831" y="4311650"/>
            <a:chExt cx="2845738" cy="2089150"/>
          </a:xfrm>
        </p:grpSpPr>
        <p:pic>
          <p:nvPicPr>
            <p:cNvPr id="53" name="Picture 4">
              <a:extLst>
                <a:ext uri="{FF2B5EF4-FFF2-40B4-BE49-F238E27FC236}">
                  <a16:creationId xmlns:a16="http://schemas.microsoft.com/office/drawing/2014/main" id="{BF245D65-BC7E-1E4B-83F0-75AC95A79B81}"/>
                </a:ext>
              </a:extLst>
            </p:cNvPr>
            <p:cNvPicPr>
              <a:picLocks noChangeAspect="1" noChangeArrowheads="1"/>
            </p:cNvPicPr>
            <p:nvPr/>
          </p:nvPicPr>
          <p:blipFill>
            <a:blip r:embed="rId19"/>
            <a:srcRect/>
            <a:stretch>
              <a:fillRect/>
            </a:stretch>
          </p:blipFill>
          <p:spPr bwMode="auto">
            <a:xfrm rot="7608738" flipV="1">
              <a:off x="3470625" y="5145881"/>
              <a:ext cx="133508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4" name="Picture 2"/>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361882" y="5337176"/>
              <a:ext cx="14763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2898931">
              <a:off x="3190431" y="4667250"/>
              <a:ext cx="15367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6" name="Picture 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rot="-1677235">
              <a:off x="3285682" y="4873626"/>
              <a:ext cx="1497013" cy="8032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30182" y="5732462"/>
              <a:ext cx="779463"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361881" y="5656262"/>
              <a:ext cx="1563688"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59" name="TextBox 10"/>
            <p:cNvSpPr txBox="1">
              <a:spLocks noChangeArrowheads="1"/>
            </p:cNvSpPr>
            <p:nvPr/>
          </p:nvSpPr>
          <p:spPr bwMode="auto">
            <a:xfrm>
              <a:off x="2079831" y="4411775"/>
              <a:ext cx="1347746" cy="31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400" b="1" dirty="0">
                  <a:solidFill>
                    <a:schemeClr val="tx1"/>
                  </a:solidFill>
                </a:rPr>
                <a:t>Données brutes</a:t>
              </a:r>
            </a:p>
          </p:txBody>
        </p:sp>
      </p:grpSp>
      <p:grpSp>
        <p:nvGrpSpPr>
          <p:cNvPr id="60" name="Group 8">
            <a:extLst>
              <a:ext uri="{FF2B5EF4-FFF2-40B4-BE49-F238E27FC236}">
                <a16:creationId xmlns:a16="http://schemas.microsoft.com/office/drawing/2014/main" id="{C4CF6992-7412-4C0A-95A6-548B958D1BC1}"/>
              </a:ext>
            </a:extLst>
          </p:cNvPr>
          <p:cNvGrpSpPr/>
          <p:nvPr>
            <p:custDataLst>
              <p:tags r:id="rId4"/>
            </p:custDataLst>
          </p:nvPr>
        </p:nvGrpSpPr>
        <p:grpSpPr>
          <a:xfrm>
            <a:off x="1657453" y="1240497"/>
            <a:ext cx="4880264" cy="3205884"/>
            <a:chOff x="1657453" y="935697"/>
            <a:chExt cx="4880264" cy="3205884"/>
          </a:xfrm>
        </p:grpSpPr>
        <p:pic>
          <p:nvPicPr>
            <p:cNvPr id="61" name="Picture 4" descr="C:\Users\massidic\Downloads\images (4).jp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861549" y="1478143"/>
              <a:ext cx="2358493" cy="17645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2" name="Right Arrow 16">
              <a:extLst>
                <a:ext uri="{FF2B5EF4-FFF2-40B4-BE49-F238E27FC236}">
                  <a16:creationId xmlns:a16="http://schemas.microsoft.com/office/drawing/2014/main" id="{E4247862-F11D-F54B-8765-ABCF944A72E3}"/>
                </a:ext>
              </a:extLst>
            </p:cNvPr>
            <p:cNvSpPr/>
            <p:nvPr/>
          </p:nvSpPr>
          <p:spPr>
            <a:xfrm rot="5400000">
              <a:off x="3599225" y="3304597"/>
              <a:ext cx="808780"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63" name="TextBox 17"/>
            <p:cNvSpPr txBox="1">
              <a:spLocks noChangeArrowheads="1"/>
            </p:cNvSpPr>
            <p:nvPr/>
          </p:nvSpPr>
          <p:spPr bwMode="auto">
            <a:xfrm>
              <a:off x="1657453" y="2491782"/>
              <a:ext cx="12223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400" b="1" dirty="0">
                  <a:solidFill>
                    <a:schemeClr val="tx1"/>
                  </a:solidFill>
                </a:rPr>
                <a:t>Collecte</a:t>
              </a:r>
            </a:p>
            <a:p>
              <a:pPr algn="ctr" rtl="0" eaLnBrk="1" hangingPunct="1">
                <a:spcBef>
                  <a:spcPct val="0"/>
                </a:spcBef>
                <a:buFontTx/>
                <a:buNone/>
              </a:pPr>
              <a:r>
                <a:rPr lang="fr" sz="1400" b="1" dirty="0">
                  <a:solidFill>
                    <a:schemeClr val="tx1"/>
                  </a:solidFill>
                </a:rPr>
                <a:t>des données</a:t>
              </a:r>
              <a:endParaRPr lang="en-US" altLang="en-US" sz="1400" b="1" dirty="0">
                <a:solidFill>
                  <a:schemeClr val="tx1"/>
                </a:solidFill>
              </a:endParaRPr>
            </a:p>
          </p:txBody>
        </p:sp>
        <p:sp>
          <p:nvSpPr>
            <p:cNvPr id="64" name="Oval 1">
              <a:extLst>
                <a:ext uri="{FF2B5EF4-FFF2-40B4-BE49-F238E27FC236}">
                  <a16:creationId xmlns:a16="http://schemas.microsoft.com/office/drawing/2014/main" id="{9F8190AF-DD5E-F142-B5AD-F720ADF4549A}"/>
                </a:ext>
              </a:extLst>
            </p:cNvPr>
            <p:cNvSpPr/>
            <p:nvPr/>
          </p:nvSpPr>
          <p:spPr>
            <a:xfrm>
              <a:off x="2912763" y="975055"/>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1100" dirty="0"/>
                <a:t>Terrain</a:t>
              </a:r>
            </a:p>
          </p:txBody>
        </p:sp>
        <p:sp>
          <p:nvSpPr>
            <p:cNvPr id="65" name="Oval 26">
              <a:extLst>
                <a:ext uri="{FF2B5EF4-FFF2-40B4-BE49-F238E27FC236}">
                  <a16:creationId xmlns:a16="http://schemas.microsoft.com/office/drawing/2014/main" id="{83503B17-AB83-0C44-B21E-3ED1F92A0D9E}"/>
                </a:ext>
              </a:extLst>
            </p:cNvPr>
            <p:cNvSpPr/>
            <p:nvPr/>
          </p:nvSpPr>
          <p:spPr>
            <a:xfrm>
              <a:off x="5274445" y="1378280"/>
              <a:ext cx="1263272" cy="4137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1050" dirty="0"/>
                <a:t>Dispensaires</a:t>
              </a:r>
            </a:p>
          </p:txBody>
        </p:sp>
        <p:sp>
          <p:nvSpPr>
            <p:cNvPr id="66" name="Oval 27">
              <a:extLst>
                <a:ext uri="{FF2B5EF4-FFF2-40B4-BE49-F238E27FC236}">
                  <a16:creationId xmlns:a16="http://schemas.microsoft.com/office/drawing/2014/main" id="{F01EDCE4-8850-1A46-AB43-97702429539A}"/>
                </a:ext>
              </a:extLst>
            </p:cNvPr>
            <p:cNvSpPr/>
            <p:nvPr/>
          </p:nvSpPr>
          <p:spPr>
            <a:xfrm>
              <a:off x="4165613" y="935697"/>
              <a:ext cx="1196961" cy="4425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1050" dirty="0"/>
                <a:t>Activités de laboratoire</a:t>
              </a:r>
            </a:p>
          </p:txBody>
        </p:sp>
        <p:sp>
          <p:nvSpPr>
            <p:cNvPr id="67" name="Oval 29">
              <a:extLst>
                <a:ext uri="{FF2B5EF4-FFF2-40B4-BE49-F238E27FC236}">
                  <a16:creationId xmlns:a16="http://schemas.microsoft.com/office/drawing/2014/main" id="{F3F7B0B6-FC62-3640-9F9C-02E37401E57F}"/>
                </a:ext>
              </a:extLst>
            </p:cNvPr>
            <p:cNvSpPr/>
            <p:nvPr/>
          </p:nvSpPr>
          <p:spPr>
            <a:xfrm>
              <a:off x="1818131" y="1463210"/>
              <a:ext cx="1097280"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r>
                <a:rPr lang="fr" sz="800" dirty="0"/>
                <a:t>Surveillance</a:t>
              </a:r>
            </a:p>
          </p:txBody>
        </p:sp>
        <p:sp>
          <p:nvSpPr>
            <p:cNvPr id="68" name="TextBox 4"/>
            <p:cNvSpPr txBox="1">
              <a:spLocks noChangeArrowheads="1"/>
            </p:cNvSpPr>
            <p:nvPr/>
          </p:nvSpPr>
          <p:spPr bwMode="auto">
            <a:xfrm>
              <a:off x="2425701" y="3503255"/>
              <a:ext cx="11858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pPr>
              <a:r>
                <a:rPr lang="fr" sz="1400" b="1">
                  <a:solidFill>
                    <a:schemeClr val="tx1"/>
                  </a:solidFill>
                </a:rPr>
                <a:t>Saisie des données</a:t>
              </a:r>
              <a:endParaRPr lang="en-US" altLang="en-US" sz="1400" b="1">
                <a:solidFill>
                  <a:srgbClr val="FF0000"/>
                </a:solidFill>
              </a:endParaRPr>
            </a:p>
          </p:txBody>
        </p:sp>
      </p:grpSp>
      <p:sp>
        <p:nvSpPr>
          <p:cNvPr id="69" name="Speech Bubble: Rectangle 10">
            <a:extLst>
              <a:ext uri="{FF2B5EF4-FFF2-40B4-BE49-F238E27FC236}">
                <a16:creationId xmlns:a16="http://schemas.microsoft.com/office/drawing/2014/main" id="{16A6806F-DF10-4F5C-96BB-CE23AE2013FD}"/>
              </a:ext>
            </a:extLst>
          </p:cNvPr>
          <p:cNvSpPr/>
          <p:nvPr>
            <p:custDataLst>
              <p:tags r:id="rId5"/>
            </p:custDataLst>
          </p:nvPr>
        </p:nvSpPr>
        <p:spPr>
          <a:xfrm>
            <a:off x="54194" y="737801"/>
            <a:ext cx="1672688" cy="2325635"/>
          </a:xfrm>
          <a:prstGeom prst="wedgeRectCallout">
            <a:avLst>
              <a:gd name="adj1" fmla="val 79542"/>
              <a:gd name="adj2" fmla="val 42634"/>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sz="1400" dirty="0">
                <a:solidFill>
                  <a:srgbClr val="C00000"/>
                </a:solidFill>
                <a:latin typeface="Arial" panose="020B0604020202020204" pitchFamily="34" charset="0"/>
              </a:rPr>
              <a:t>Les données sont d’abord collectées sur le terrain, sur les lieux de la situation d’urgence, ou à partir des données de surveillance existantes.</a:t>
            </a:r>
          </a:p>
        </p:txBody>
      </p:sp>
      <p:sp>
        <p:nvSpPr>
          <p:cNvPr id="70" name="Speech Bubble: Rectangle 37">
            <a:extLst>
              <a:ext uri="{FF2B5EF4-FFF2-40B4-BE49-F238E27FC236}">
                <a16:creationId xmlns:a16="http://schemas.microsoft.com/office/drawing/2014/main" id="{08E71B85-EB69-4C29-82AA-0D11C970FD43}"/>
              </a:ext>
            </a:extLst>
          </p:cNvPr>
          <p:cNvSpPr/>
          <p:nvPr>
            <p:custDataLst>
              <p:tags r:id="rId6"/>
            </p:custDataLst>
          </p:nvPr>
        </p:nvSpPr>
        <p:spPr>
          <a:xfrm>
            <a:off x="119556" y="3709260"/>
            <a:ext cx="2121016" cy="2325635"/>
          </a:xfrm>
          <a:prstGeom prst="wedgeRectCallout">
            <a:avLst>
              <a:gd name="adj1" fmla="val 232827"/>
              <a:gd name="adj2" fmla="val 48615"/>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fr" sz="1400" dirty="0">
                <a:solidFill>
                  <a:srgbClr val="C00000"/>
                </a:solidFill>
                <a:latin typeface="Arial" panose="020B0604020202020204" pitchFamily="34" charset="0"/>
              </a:rPr>
              <a:t>Les données sont alors saisies dans la base de données par des personnes formées à cet effet (généralement, dans Excel). Elles sont ensuite nettoyées et analysées afin de dégager des tendances, puis interprétées.  </a:t>
            </a:r>
          </a:p>
        </p:txBody>
      </p:sp>
      <p:sp>
        <p:nvSpPr>
          <p:cNvPr id="71" name="Speech Bubble: Rectangle 2">
            <a:extLst>
              <a:ext uri="{FF2B5EF4-FFF2-40B4-BE49-F238E27FC236}">
                <a16:creationId xmlns:a16="http://schemas.microsoft.com/office/drawing/2014/main" id="{3C9027DE-48BA-4AC4-9924-39B71B692E22}"/>
              </a:ext>
            </a:extLst>
          </p:cNvPr>
          <p:cNvSpPr/>
          <p:nvPr>
            <p:custDataLst>
              <p:tags r:id="rId7"/>
            </p:custDataLst>
          </p:nvPr>
        </p:nvSpPr>
        <p:spPr>
          <a:xfrm>
            <a:off x="9058443" y="409575"/>
            <a:ext cx="3059048" cy="1309486"/>
          </a:xfrm>
          <a:prstGeom prst="wedgeRectCallou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600" dirty="0">
                <a:solidFill>
                  <a:srgbClr val="C00000"/>
                </a:solidFill>
                <a:cs typeface="Arial"/>
              </a:rPr>
              <a:t>Une fois interprétées, les données peuvent être visualisées ou diffusées sous différentes formes (graphiques, cartes, rapports, tableaux, etc.). </a:t>
            </a:r>
            <a:endParaRPr lang="en-US" sz="1600" dirty="0"/>
          </a:p>
        </p:txBody>
      </p:sp>
      <p:grpSp>
        <p:nvGrpSpPr>
          <p:cNvPr id="72" name="Group 12">
            <a:extLst>
              <a:ext uri="{FF2B5EF4-FFF2-40B4-BE49-F238E27FC236}">
                <a16:creationId xmlns:a16="http://schemas.microsoft.com/office/drawing/2014/main" id="{E4245A1C-223B-43C2-9028-8CBF0BB806E7}"/>
              </a:ext>
            </a:extLst>
          </p:cNvPr>
          <p:cNvGrpSpPr/>
          <p:nvPr>
            <p:custDataLst>
              <p:tags r:id="rId8"/>
            </p:custDataLst>
          </p:nvPr>
        </p:nvGrpSpPr>
        <p:grpSpPr>
          <a:xfrm>
            <a:off x="5190869" y="2135873"/>
            <a:ext cx="2876420" cy="897843"/>
            <a:chOff x="5897113" y="2368190"/>
            <a:chExt cx="2876420" cy="897843"/>
          </a:xfrm>
        </p:grpSpPr>
        <p:sp>
          <p:nvSpPr>
            <p:cNvPr id="73" name="Right Arrow 3">
              <a:extLst>
                <a:ext uri="{FF2B5EF4-FFF2-40B4-BE49-F238E27FC236}">
                  <a16:creationId xmlns:a16="http://schemas.microsoft.com/office/drawing/2014/main" id="{58D0EDA8-3B99-430A-837F-08771B9E29EF}"/>
                </a:ext>
              </a:extLst>
            </p:cNvPr>
            <p:cNvSpPr/>
            <p:nvPr/>
          </p:nvSpPr>
          <p:spPr>
            <a:xfrm rot="10800000">
              <a:off x="5897113" y="2368190"/>
              <a:ext cx="1120631" cy="869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74" name="Oval 11">
              <a:extLst>
                <a:ext uri="{FF2B5EF4-FFF2-40B4-BE49-F238E27FC236}">
                  <a16:creationId xmlns:a16="http://schemas.microsoft.com/office/drawing/2014/main" id="{82971249-A413-4EE5-B4E2-27E6BD06017F}"/>
                </a:ext>
              </a:extLst>
            </p:cNvPr>
            <p:cNvSpPr/>
            <p:nvPr/>
          </p:nvSpPr>
          <p:spPr>
            <a:xfrm>
              <a:off x="7247599" y="2372758"/>
              <a:ext cx="1525934" cy="893275"/>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b="1">
                  <a:cs typeface="Arial"/>
                </a:rPr>
                <a:t>ACTION</a:t>
              </a:r>
              <a:endParaRPr lang="en-GB" b="1"/>
            </a:p>
          </p:txBody>
        </p:sp>
      </p:grpSp>
      <p:sp>
        <p:nvSpPr>
          <p:cNvPr id="75" name="Right Arrow 3">
            <a:extLst>
              <a:ext uri="{FF2B5EF4-FFF2-40B4-BE49-F238E27FC236}">
                <a16:creationId xmlns:a16="http://schemas.microsoft.com/office/drawing/2014/main" id="{014F3473-9A98-4D29-93A1-D6D0FDCE6F14}"/>
              </a:ext>
            </a:extLst>
          </p:cNvPr>
          <p:cNvSpPr/>
          <p:nvPr>
            <p:custDataLst>
              <p:tags r:id="rId9"/>
            </p:custDataLst>
          </p:nvPr>
        </p:nvSpPr>
        <p:spPr>
          <a:xfrm rot="10800000">
            <a:off x="8066025" y="2046663"/>
            <a:ext cx="1120631" cy="869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rtl="0"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76" name="Callout: Up Arrow 14">
            <a:extLst>
              <a:ext uri="{FF2B5EF4-FFF2-40B4-BE49-F238E27FC236}">
                <a16:creationId xmlns:a16="http://schemas.microsoft.com/office/drawing/2014/main" id="{81E40938-586F-43F8-8CA0-C8AC833F652A}"/>
              </a:ext>
            </a:extLst>
          </p:cNvPr>
          <p:cNvSpPr/>
          <p:nvPr>
            <p:custDataLst>
              <p:tags r:id="rId10"/>
            </p:custDataLst>
          </p:nvPr>
        </p:nvSpPr>
        <p:spPr>
          <a:xfrm>
            <a:off x="6094722" y="2964540"/>
            <a:ext cx="2453267" cy="1830656"/>
          </a:xfrm>
          <a:prstGeom prst="upArrowCallout">
            <a:avLst/>
          </a:prstGeom>
        </p:spPr>
        <p:style>
          <a:lnRef idx="2">
            <a:schemeClr val="accent2"/>
          </a:lnRef>
          <a:fillRef idx="1">
            <a:schemeClr val="lt1"/>
          </a:fillRef>
          <a:effectRef idx="0">
            <a:schemeClr val="accent2"/>
          </a:effectRef>
          <a:fontRef idx="minor">
            <a:schemeClr val="dk1"/>
          </a:fontRef>
        </p:style>
        <p:txBody>
          <a:bodyPr lIns="91440" tIns="45720" rIns="91440" bIns="45720" rtlCol="0" anchor="ctr"/>
          <a:lstStyle/>
          <a:p>
            <a:pPr algn="ctr" rtl="0"/>
            <a:r>
              <a:rPr lang="fr" sz="1400" dirty="0">
                <a:solidFill>
                  <a:srgbClr val="C00000"/>
                </a:solidFill>
                <a:cs typeface="Calibri"/>
              </a:rPr>
              <a:t>Les données doivent servir à éclairer les décisions en matière de santé publique. </a:t>
            </a:r>
          </a:p>
          <a:p>
            <a:pPr algn="ctr" rtl="0"/>
            <a:r>
              <a:rPr lang="fr" sz="1400" dirty="0">
                <a:solidFill>
                  <a:srgbClr val="C00000"/>
                </a:solidFill>
                <a:cs typeface="Calibri"/>
              </a:rPr>
              <a:t>Données au service de l’action. </a:t>
            </a:r>
          </a:p>
        </p:txBody>
      </p:sp>
    </p:spTree>
    <p:extLst>
      <p:ext uri="{BB962C8B-B14F-4D97-AF65-F5344CB8AC3E}">
        <p14:creationId xmlns:p14="http://schemas.microsoft.com/office/powerpoint/2010/main" val="11750470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ppt_x"/>
                                          </p:val>
                                        </p:tav>
                                        <p:tav tm="100000">
                                          <p:val>
                                            <p:strVal val="#ppt_x"/>
                                          </p:val>
                                        </p:tav>
                                      </p:tavLst>
                                    </p:anim>
                                    <p:anim calcmode="lin" valueType="num">
                                      <p:cBhvr additive="base">
                                        <p:cTn id="14" dur="500" fill="hold"/>
                                        <p:tgtEl>
                                          <p:spTgt spid="6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500" fill="hold"/>
                                        <p:tgtEl>
                                          <p:spTgt spid="52"/>
                                        </p:tgtEl>
                                        <p:attrNameLst>
                                          <p:attrName>ppt_x</p:attrName>
                                        </p:attrNameLst>
                                      </p:cBhvr>
                                      <p:tavLst>
                                        <p:tav tm="0">
                                          <p:val>
                                            <p:strVal val="#ppt_x"/>
                                          </p:val>
                                        </p:tav>
                                        <p:tav tm="100000">
                                          <p:val>
                                            <p:strVal val="#ppt_x"/>
                                          </p:val>
                                        </p:tav>
                                      </p:tavLst>
                                    </p:anim>
                                    <p:anim calcmode="lin" valueType="num">
                                      <p:cBhvr additive="base">
                                        <p:cTn id="1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ppt_x"/>
                                          </p:val>
                                        </p:tav>
                                        <p:tav tm="100000">
                                          <p:val>
                                            <p:strVal val="#ppt_x"/>
                                          </p:val>
                                        </p:tav>
                                      </p:tavLst>
                                    </p:anim>
                                    <p:anim calcmode="lin" valueType="num">
                                      <p:cBhvr additive="base">
                                        <p:cTn id="2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2"/>
                                        </p:tgtEl>
                                        <p:attrNameLst>
                                          <p:attrName>style.visibility</p:attrName>
                                        </p:attrNameLst>
                                      </p:cBhvr>
                                      <p:to>
                                        <p:strVal val="visible"/>
                                      </p:to>
                                    </p:set>
                                    <p:anim calcmode="lin" valueType="num">
                                      <p:cBhvr additive="base">
                                        <p:cTn id="29" dur="500" fill="hold"/>
                                        <p:tgtEl>
                                          <p:spTgt spid="72"/>
                                        </p:tgtEl>
                                        <p:attrNameLst>
                                          <p:attrName>ppt_x</p:attrName>
                                        </p:attrNameLst>
                                      </p:cBhvr>
                                      <p:tavLst>
                                        <p:tav tm="0">
                                          <p:val>
                                            <p:strVal val="#ppt_x"/>
                                          </p:val>
                                        </p:tav>
                                        <p:tav tm="100000">
                                          <p:val>
                                            <p:strVal val="#ppt_x"/>
                                          </p:val>
                                        </p:tav>
                                      </p:tavLst>
                                    </p:anim>
                                    <p:anim calcmode="lin" valueType="num">
                                      <p:cBhvr additive="base">
                                        <p:cTn id="30"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additive="base">
                                        <p:cTn id="41" dur="500" fill="hold"/>
                                        <p:tgtEl>
                                          <p:spTgt spid="70"/>
                                        </p:tgtEl>
                                        <p:attrNameLst>
                                          <p:attrName>ppt_x</p:attrName>
                                        </p:attrNameLst>
                                      </p:cBhvr>
                                      <p:tavLst>
                                        <p:tav tm="0">
                                          <p:val>
                                            <p:strVal val="#ppt_x"/>
                                          </p:val>
                                        </p:tav>
                                        <p:tav tm="100000">
                                          <p:val>
                                            <p:strVal val="#ppt_x"/>
                                          </p:val>
                                        </p:tav>
                                      </p:tavLst>
                                    </p:anim>
                                    <p:anim calcmode="lin" valueType="num">
                                      <p:cBhvr additive="base">
                                        <p:cTn id="42"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Google Shape;308;p8"/>
          <p:cNvSpPr txBox="1">
            <a:spLocks noGrp="1"/>
          </p:cNvSpPr>
          <p:nvPr>
            <p:ph type="body" idx="1"/>
          </p:nvPr>
        </p:nvSpPr>
        <p:spPr>
          <a:xfrm>
            <a:off x="4273551" y="1744947"/>
            <a:ext cx="7371913" cy="3368106"/>
          </a:xfrm>
          <a:prstGeom prst="rect">
            <a:avLst/>
          </a:prstGeom>
        </p:spPr>
        <p:txBody>
          <a:bodyPr lIns="0" tIns="0" rIns="0" bIns="0">
            <a:normAutofit lnSpcReduction="10000"/>
          </a:bodyPr>
          <a:lstStyle/>
          <a:p>
            <a:pPr marL="0" indent="0" algn="just">
              <a:buNone/>
              <a:defRPr sz="2400">
                <a:solidFill>
                  <a:srgbClr val="FF0000"/>
                </a:solidFill>
              </a:defRPr>
            </a:pPr>
            <a:r>
              <a:rPr lang="fr" sz="2400" dirty="0">
                <a:solidFill>
                  <a:srgbClr val="FF0000"/>
                </a:solidFill>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marL="0" indent="0" algn="just">
              <a:buNone/>
              <a:defRPr sz="2400">
                <a:solidFill>
                  <a:srgbClr val="FF0000"/>
                </a:solidFill>
              </a:defRPr>
            </a:pPr>
            <a:endParaRPr lang="en-US" sz="2400" dirty="0">
              <a:solidFill>
                <a:srgbClr val="FF0000"/>
              </a:solidFill>
            </a:endParaRPr>
          </a:p>
          <a:p>
            <a:pPr marL="0" indent="0" algn="just">
              <a:buNone/>
              <a:defRPr sz="2400">
                <a:solidFill>
                  <a:srgbClr val="FF0000"/>
                </a:solidFill>
              </a:defRPr>
            </a:pPr>
            <a:r>
              <a:rPr lang="fr" sz="2400" dirty="0">
                <a:solidFill>
                  <a:srgbClr val="FF0000"/>
                </a:solidFill>
              </a:rPr>
              <a:t>Cette présentation peut inclure des diapositives supplémentaires contenant des remarques à l’intention des animateurs : vous pourrez compléter et/ou personnaliser le contenu de ces diapositives en utilisant des informations adaptées à votre pays.</a:t>
            </a:r>
          </a:p>
          <a:p>
            <a:pPr marL="0" indent="0" algn="just">
              <a:buNone/>
              <a:defRPr sz="2400">
                <a:solidFill>
                  <a:srgbClr val="FF0000"/>
                </a:solidFill>
              </a:defRPr>
            </a:pPr>
            <a:endParaRPr lang="en-US" sz="2400" dirty="0">
              <a:solidFill>
                <a:srgbClr val="FF0000"/>
              </a:solidFill>
            </a:endParaRPr>
          </a:p>
        </p:txBody>
      </p:sp>
      <p:sp>
        <p:nvSpPr>
          <p:cNvPr id="2" name="Title 1">
            <a:extLst>
              <a:ext uri="{FF2B5EF4-FFF2-40B4-BE49-F238E27FC236}">
                <a16:creationId xmlns:a16="http://schemas.microsoft.com/office/drawing/2014/main" id="{F41CE882-6E79-07DA-6386-5ECB5930948F}"/>
              </a:ext>
            </a:extLst>
          </p:cNvPr>
          <p:cNvSpPr txBox="1">
            <a:spLocks/>
          </p:cNvSpPr>
          <p:nvPr/>
        </p:nvSpPr>
        <p:spPr>
          <a:xfrm>
            <a:off x="349375" y="468374"/>
            <a:ext cx="3264196" cy="989716"/>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kern="0" dirty="0"/>
              <a:t>Notes </a:t>
            </a:r>
            <a:r>
              <a:rPr lang="fr-FR" b="1" kern="0" dirty="0"/>
              <a:t>aux facilitateurs</a:t>
            </a:r>
            <a:r>
              <a:rPr lang="hu-HU" b="1" kern="0" dirty="0"/>
              <a:t>:</a:t>
            </a:r>
          </a:p>
        </p:txBody>
      </p:sp>
    </p:spTree>
    <p:extLst>
      <p:ext uri="{BB962C8B-B14F-4D97-AF65-F5344CB8AC3E}">
        <p14:creationId xmlns:p14="http://schemas.microsoft.com/office/powerpoint/2010/main" val="411938923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587205" y="1611256"/>
            <a:ext cx="11347451" cy="1870076"/>
          </a:xfrm>
          <a:prstGeom prst="rect">
            <a:avLst/>
          </a:prstGeom>
          <a:noFill/>
          <a:ln>
            <a:noFill/>
          </a:ln>
        </p:spPr>
        <p:txBody>
          <a:bodyPr spcFirstLastPara="1" wrap="square" lIns="360000" tIns="180000" rIns="360000" bIns="180000" rtlCol="0" anchor="ctr" anchorCtr="0">
            <a:noAutofit/>
          </a:bodyPr>
          <a:lstStyle/>
          <a:p>
            <a:pPr marL="0" indent="0" algn="ctr" rtl="0">
              <a:lnSpc>
                <a:spcPct val="110000"/>
              </a:lnSpc>
              <a:spcBef>
                <a:spcPts val="0"/>
              </a:spcBef>
              <a:spcAft>
                <a:spcPts val="0"/>
              </a:spcAft>
              <a:buSzPts val="2560"/>
              <a:buNone/>
            </a:pPr>
            <a:r>
              <a:rPr lang="fr" sz="4000" b="1" dirty="0">
                <a:solidFill>
                  <a:srgbClr val="002060"/>
                </a:solidFill>
                <a:latin typeface="Arial"/>
                <a:cs typeface="Arial"/>
              </a:rPr>
              <a:t>4. </a:t>
            </a:r>
            <a:r>
              <a:rPr lang="fr" b="1" dirty="0"/>
              <a:t>Quels sont les outils de collecte des données ?</a:t>
            </a:r>
          </a:p>
        </p:txBody>
      </p:sp>
    </p:spTree>
    <p:extLst>
      <p:ext uri="{BB962C8B-B14F-4D97-AF65-F5344CB8AC3E}">
        <p14:creationId xmlns:p14="http://schemas.microsoft.com/office/powerpoint/2010/main" val="52462661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Content Placeholder 2"/>
          <p:cNvSpPr>
            <a:spLocks noGrp="1"/>
          </p:cNvSpPr>
          <p:nvPr>
            <p:ph type="body" idx="1"/>
            <p:custDataLst>
              <p:tags r:id="rId1"/>
            </p:custDataLst>
          </p:nvPr>
        </p:nvSpPr>
        <p:spPr>
          <a:xfrm>
            <a:off x="4123649" y="1652431"/>
            <a:ext cx="7529514" cy="3759018"/>
          </a:xfrm>
        </p:spPr>
        <p:txBody>
          <a:bodyPr vert="horz" lIns="18000" tIns="0" rIns="18000" bIns="0" rtlCol="0" anchor="t">
            <a:noAutofit/>
          </a:bodyPr>
          <a:lstStyle/>
          <a:p>
            <a:pPr marL="0" indent="0" rtl="0">
              <a:buNone/>
            </a:pPr>
            <a:r>
              <a:rPr lang="fr" sz="2400" b="1" dirty="0">
                <a:solidFill>
                  <a:srgbClr val="C00000"/>
                </a:solidFill>
              </a:rPr>
              <a:t>Rappel :</a:t>
            </a:r>
          </a:p>
          <a:p>
            <a:pPr marL="0" indent="0" rtl="0">
              <a:buNone/>
            </a:pPr>
            <a:endParaRPr lang="en-US" sz="2400" b="1" dirty="0">
              <a:solidFill>
                <a:schemeClr val="tx1"/>
              </a:solidFill>
            </a:endParaRPr>
          </a:p>
          <a:p>
            <a:pPr marL="342900" indent="-342900">
              <a:spcAft>
                <a:spcPts val="1200"/>
              </a:spcAft>
              <a:buClr>
                <a:srgbClr val="C00000"/>
              </a:buClr>
              <a:defRPr sz="2400">
                <a:solidFill>
                  <a:srgbClr val="C00000"/>
                </a:solidFill>
              </a:defRPr>
            </a:pPr>
            <a:r>
              <a:rPr lang="fr" sz="2400" dirty="0">
                <a:solidFill>
                  <a:schemeClr val="tx1"/>
                </a:solidFill>
              </a:rPr>
              <a:t>Ce qui est mesuré doit éclairer l’intervention.</a:t>
            </a:r>
          </a:p>
          <a:p>
            <a:pPr marL="342900" indent="-342900">
              <a:spcAft>
                <a:spcPts val="1200"/>
              </a:spcAft>
              <a:buClr>
                <a:srgbClr val="C00000"/>
              </a:buClr>
              <a:defRPr sz="2400">
                <a:solidFill>
                  <a:srgbClr val="C00000"/>
                </a:solidFill>
              </a:defRPr>
            </a:pPr>
            <a:r>
              <a:rPr lang="fr" sz="2400" dirty="0">
                <a:solidFill>
                  <a:schemeClr val="tx1"/>
                </a:solidFill>
              </a:rPr>
              <a:t>Les données collectées peuvent aider à identifier les sources des épidémies et les populations vulnérables, et à suivre les interventions.</a:t>
            </a:r>
          </a:p>
          <a:p>
            <a:pPr marL="342900" indent="-342900">
              <a:spcAft>
                <a:spcPts val="1200"/>
              </a:spcAft>
              <a:buClr>
                <a:srgbClr val="C00000"/>
              </a:buClr>
              <a:defRPr sz="2400">
                <a:solidFill>
                  <a:srgbClr val="C00000"/>
                </a:solidFill>
              </a:defRPr>
            </a:pPr>
            <a:r>
              <a:rPr lang="fr" sz="2400" dirty="0">
                <a:solidFill>
                  <a:schemeClr val="tx1"/>
                </a:solidFill>
              </a:rPr>
              <a:t>Données essentielles en cas d’épidémie : identifiant unique, données démographiques, informations cliniques, données de laboratoire et exposition/ facteurs de risque.</a:t>
            </a:r>
          </a:p>
        </p:txBody>
      </p:sp>
      <p:sp>
        <p:nvSpPr>
          <p:cNvPr id="79873" name="Title 1"/>
          <p:cNvSpPr>
            <a:spLocks noGrp="1"/>
          </p:cNvSpPr>
          <p:nvPr>
            <p:ph type="title" idx="4294967295"/>
            <p:custDataLst>
              <p:tags r:id="rId2"/>
            </p:custDataLst>
          </p:nvPr>
        </p:nvSpPr>
        <p:spPr>
          <a:xfrm>
            <a:off x="328520" y="207104"/>
            <a:ext cx="4965374"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2600" b="1" dirty="0"/>
              <a:t>Principales </a:t>
            </a:r>
            <a:br>
              <a:rPr lang="fr" sz="2600" b="1" dirty="0"/>
            </a:br>
            <a:r>
              <a:rPr lang="fr" sz="2600" b="1" dirty="0"/>
              <a:t>considérations relatives à la collecte de données</a:t>
            </a:r>
          </a:p>
        </p:txBody>
      </p:sp>
    </p:spTree>
    <p:extLst>
      <p:ext uri="{BB962C8B-B14F-4D97-AF65-F5344CB8AC3E}">
        <p14:creationId xmlns:p14="http://schemas.microsoft.com/office/powerpoint/2010/main" val="234823086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p:cNvSpPr>
          <p:nvPr>
            <p:ph type="title" idx="4294967295"/>
            <p:custDataLst>
              <p:tags r:id="rId1"/>
            </p:custDataLst>
          </p:nvPr>
        </p:nvSpPr>
        <p:spPr>
          <a:xfrm>
            <a:off x="11114" y="-139679"/>
            <a:ext cx="109728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3200" b="1" dirty="0"/>
              <a:t>Outils de collecte des données </a:t>
            </a:r>
          </a:p>
        </p:txBody>
      </p:sp>
      <p:pic>
        <p:nvPicPr>
          <p:cNvPr id="52227" name="Picture 2"/>
          <p:cNvPicPr>
            <a:picLocks noChangeAspect="1" noChangeArrowheads="1"/>
          </p:cNvPicPr>
          <p:nvPr>
            <p:custDataLst>
              <p:tags r:id="rId2"/>
            </p:custDataLst>
          </p:nvPr>
        </p:nvPicPr>
        <p:blipFill>
          <a:blip r:embed="rId10" cstate="print">
            <a:extLst>
              <a:ext uri="{28A0092B-C50C-407E-A947-70E740481C1C}">
                <a14:useLocalDpi xmlns:a14="http://schemas.microsoft.com/office/drawing/2010/main" val="0"/>
              </a:ext>
            </a:extLst>
          </a:blip>
          <a:srcRect t="-2" b="-40985"/>
          <a:stretch>
            <a:fillRect/>
          </a:stretch>
        </p:blipFill>
        <p:spPr bwMode="auto">
          <a:xfrm>
            <a:off x="6019800" y="1392239"/>
            <a:ext cx="4383088" cy="211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8" name="Picture 2"/>
          <p:cNvPicPr>
            <a:picLocks noChangeAspect="1" noChangeArrowheads="1"/>
          </p:cNvPicPr>
          <p:nvPr>
            <p:custDataLst>
              <p:tags r:id="rId3"/>
            </p:custDataLst>
          </p:nvPr>
        </p:nvPicPr>
        <p:blipFill>
          <a:blip r:embed="rId11">
            <a:extLst>
              <a:ext uri="{28A0092B-C50C-407E-A947-70E740481C1C}">
                <a14:useLocalDpi xmlns:a14="http://schemas.microsoft.com/office/drawing/2010/main" val="0"/>
              </a:ext>
            </a:extLst>
          </a:blip>
          <a:srcRect/>
          <a:stretch>
            <a:fillRect/>
          </a:stretch>
        </p:blipFill>
        <p:spPr bwMode="auto">
          <a:xfrm>
            <a:off x="7608887" y="2205039"/>
            <a:ext cx="3456771" cy="2290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9" name="Picture 2"/>
          <p:cNvPicPr>
            <a:picLocks noChangeAspect="1" noChangeArrowheads="1"/>
          </p:cNvPicPr>
          <p:nvPr>
            <p:custDataLst>
              <p:tags r:id="rId4"/>
            </p:custDataLst>
          </p:nvPr>
        </p:nvPicPr>
        <p:blipFill>
          <a:blip r:embed="rId12">
            <a:extLst>
              <a:ext uri="{28A0092B-C50C-407E-A947-70E740481C1C}">
                <a14:useLocalDpi xmlns:a14="http://schemas.microsoft.com/office/drawing/2010/main" val="0"/>
              </a:ext>
            </a:extLst>
          </a:blip>
          <a:srcRect l="1561" t="49738" r="47092"/>
          <a:stretch>
            <a:fillRect/>
          </a:stretch>
        </p:blipFill>
        <p:spPr bwMode="auto">
          <a:xfrm>
            <a:off x="8399464" y="3602038"/>
            <a:ext cx="2584450" cy="2880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0" name="Picture 2"/>
          <p:cNvPicPr>
            <a:picLocks noChangeAspect="1" noChangeArrowheads="1"/>
          </p:cNvPicPr>
          <p:nvPr>
            <p:custDataLst>
              <p:tags r:id="rId5"/>
            </p:custDataLst>
          </p:nvPr>
        </p:nvPicPr>
        <p:blipFill>
          <a:blip r:embed="rId13">
            <a:extLst>
              <a:ext uri="{28A0092B-C50C-407E-A947-70E740481C1C}">
                <a14:useLocalDpi xmlns:a14="http://schemas.microsoft.com/office/drawing/2010/main" val="0"/>
              </a:ext>
            </a:extLst>
          </a:blip>
          <a:srcRect t="37744" r="45972" b="-2"/>
          <a:stretch>
            <a:fillRect/>
          </a:stretch>
        </p:blipFill>
        <p:spPr bwMode="auto">
          <a:xfrm>
            <a:off x="5588000" y="3022600"/>
            <a:ext cx="2584450" cy="2782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1" name="Picture 5"/>
          <p:cNvPicPr>
            <a:picLocks noChangeAspect="1" noChangeArrowheads="1"/>
          </p:cNvPicPr>
          <p:nvPr>
            <p:custDataLst>
              <p:tags r:id="rId6"/>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415179" y="4865410"/>
            <a:ext cx="6078986" cy="1545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3"/>
          <p:cNvSpPr txBox="1">
            <a:spLocks/>
          </p:cNvSpPr>
          <p:nvPr>
            <p:custDataLst>
              <p:tags r:id="rId7"/>
            </p:custDataLst>
          </p:nvPr>
        </p:nvSpPr>
        <p:spPr>
          <a:xfrm>
            <a:off x="246857" y="1279012"/>
            <a:ext cx="4978400" cy="435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18000" tIns="0" rIns="18000" bIns="0" rtlCol="0" anchor="t">
            <a:no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a:lstStyle>
          <a:p>
            <a:pPr marL="254000" indent="-254000">
              <a:defRPr sz="2400"/>
            </a:pPr>
            <a:r>
              <a:rPr lang="fr" sz="2400" dirty="0"/>
              <a:t>Il existe de nombreux outils de collecte de données au format papier ou électronique. Il convient d’élaborer des formulaires spécifiquement adaptés au pays et à l’intervention.</a:t>
            </a:r>
          </a:p>
          <a:p>
            <a:pPr marL="254000" indent="-254000">
              <a:defRPr sz="2400"/>
            </a:pPr>
            <a:endParaRPr lang="en-US" altLang="en-US" sz="2400" dirty="0"/>
          </a:p>
          <a:p>
            <a:pPr marL="254000" indent="-254000">
              <a:defRPr sz="2400"/>
            </a:pPr>
            <a:r>
              <a:rPr lang="fr" sz="2400" dirty="0"/>
              <a:t>Les formulaires de l’OMS doivent être adaptés en fonction du contexte national.</a:t>
            </a:r>
            <a:endParaRPr lang="en-US" altLang="en-US" sz="2400" dirty="0"/>
          </a:p>
          <a:p>
            <a:endParaRPr lang="en-US" altLang="en-US" sz="2000" kern="0" dirty="0"/>
          </a:p>
          <a:p>
            <a:endParaRPr lang="en-US" altLang="en-US" sz="2000" kern="0" dirty="0"/>
          </a:p>
          <a:p>
            <a:endParaRPr lang="en-US" altLang="en-US" sz="2000" kern="0" dirty="0"/>
          </a:p>
        </p:txBody>
      </p:sp>
    </p:spTree>
    <p:extLst>
      <p:ext uri="{BB962C8B-B14F-4D97-AF65-F5344CB8AC3E}">
        <p14:creationId xmlns:p14="http://schemas.microsoft.com/office/powerpoint/2010/main" val="252960873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183609" y="2147107"/>
            <a:ext cx="7529514" cy="2364933"/>
          </a:xfrm>
        </p:spPr>
        <p:txBody>
          <a:bodyPr rtlCol="0"/>
          <a:lstStyle/>
          <a:p>
            <a:pPr marL="0" indent="0">
              <a:buSzTx/>
              <a:buNone/>
              <a:defRPr sz="2800">
                <a:solidFill>
                  <a:srgbClr val="FF0000"/>
                </a:solidFill>
              </a:defRPr>
            </a:pPr>
            <a:r>
              <a:rPr lang="fr" sz="2800" dirty="0">
                <a:solidFill>
                  <a:srgbClr val="FF0000"/>
                </a:solidFill>
              </a:rPr>
              <a:t>Note aux facilitateurs :</a:t>
            </a:r>
          </a:p>
          <a:p>
            <a:pPr marL="0" indent="0">
              <a:buSzTx/>
              <a:buNone/>
              <a:defRPr sz="2800">
                <a:solidFill>
                  <a:srgbClr val="FF0000"/>
                </a:solidFill>
              </a:defRPr>
            </a:pPr>
            <a:endParaRPr lang="fr" sz="2800" dirty="0">
              <a:solidFill>
                <a:srgbClr val="FF0000"/>
              </a:solidFill>
            </a:endParaRPr>
          </a:p>
          <a:p>
            <a:pPr marL="0" indent="0">
              <a:buSzTx/>
              <a:buNone/>
              <a:defRPr sz="2800">
                <a:solidFill>
                  <a:srgbClr val="FF0000"/>
                </a:solidFill>
              </a:defRPr>
            </a:pPr>
            <a:r>
              <a:rPr lang="fr" sz="2800" dirty="0">
                <a:solidFill>
                  <a:srgbClr val="FF0000"/>
                </a:solidFill>
              </a:rPr>
              <a:t>Insérer ici les formulaires de collecte de données couramment utilisés en situation d’urgence dans VOTRE pays.</a:t>
            </a:r>
          </a:p>
          <a:p>
            <a:pPr marL="0" indent="0">
              <a:buSzTx/>
              <a:buNone/>
              <a:defRPr sz="2800">
                <a:solidFill>
                  <a:srgbClr val="FF0000"/>
                </a:solidFill>
              </a:defRPr>
            </a:pPr>
            <a:endParaRPr lang="fr-FR" sz="2800" dirty="0">
              <a:solidFill>
                <a:srgbClr val="FF0000"/>
              </a:solidFill>
            </a:endParaRPr>
          </a:p>
          <a:p>
            <a:pPr marL="0" indent="0" rtl="0">
              <a:buNone/>
            </a:pPr>
            <a:endParaRPr lang="en-US" dirty="0"/>
          </a:p>
        </p:txBody>
      </p:sp>
      <p:sp>
        <p:nvSpPr>
          <p:cNvPr id="2" name="Title 1"/>
          <p:cNvSpPr>
            <a:spLocks noGrp="1"/>
          </p:cNvSpPr>
          <p:nvPr>
            <p:ph type="title" idx="4294967295"/>
            <p:custDataLst>
              <p:tags r:id="rId2"/>
            </p:custDataLst>
          </p:nvPr>
        </p:nvSpPr>
        <p:spPr>
          <a:xfrm>
            <a:off x="317634" y="375384"/>
            <a:ext cx="3339966" cy="104225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rtl="0" eaLnBrk="1" hangingPunct="1"/>
            <a:r>
              <a:rPr lang="fr" sz="3200" b="1" dirty="0">
                <a:latin typeface="+mn-lt"/>
                <a:cs typeface="Arial"/>
              </a:rPr>
              <a:t>Outils de collecte des données</a:t>
            </a:r>
            <a:endParaRPr lang="en-US" sz="3200" b="1" dirty="0">
              <a:latin typeface="+mn-lt"/>
              <a:cs typeface="Arial"/>
            </a:endParaRPr>
          </a:p>
        </p:txBody>
      </p:sp>
    </p:spTree>
    <p:extLst>
      <p:ext uri="{BB962C8B-B14F-4D97-AF65-F5344CB8AC3E}">
        <p14:creationId xmlns:p14="http://schemas.microsoft.com/office/powerpoint/2010/main" val="2000849456"/>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3"/>
          <p:cNvSpPr>
            <a:spLocks noGrp="1"/>
          </p:cNvSpPr>
          <p:nvPr>
            <p:ph type="body" idx="1"/>
            <p:custDataLst>
              <p:tags r:id="rId1"/>
            </p:custDataLst>
          </p:nvPr>
        </p:nvSpPr>
        <p:spPr>
          <a:xfrm>
            <a:off x="4168619" y="1997204"/>
            <a:ext cx="7529514" cy="2664736"/>
          </a:xfrm>
        </p:spPr>
        <p:txBody>
          <a:bodyPr rtlCol="0"/>
          <a:lstStyle/>
          <a:p>
            <a:pPr marL="254000" indent="-254000">
              <a:lnSpc>
                <a:spcPct val="150000"/>
              </a:lnSpc>
              <a:defRPr sz="2800"/>
            </a:pPr>
            <a:r>
              <a:rPr lang="fr" sz="2400" dirty="0"/>
              <a:t>Formulaires d’enquête sur les cas</a:t>
            </a:r>
            <a:endParaRPr lang="en-US" sz="2400" dirty="0"/>
          </a:p>
          <a:p>
            <a:pPr marL="254000" indent="-254000">
              <a:lnSpc>
                <a:spcPct val="150000"/>
              </a:lnSpc>
              <a:defRPr sz="2800"/>
            </a:pPr>
            <a:r>
              <a:rPr lang="fr" sz="2400" dirty="0"/>
              <a:t>Listes de contacts</a:t>
            </a:r>
          </a:p>
          <a:p>
            <a:pPr marL="254000" indent="-254000">
              <a:lnSpc>
                <a:spcPct val="150000"/>
              </a:lnSpc>
              <a:defRPr sz="2800"/>
            </a:pPr>
            <a:r>
              <a:rPr lang="fr" sz="2400" dirty="0"/>
              <a:t>Formulaires de suivi quotidien des contacts</a:t>
            </a:r>
          </a:p>
          <a:p>
            <a:pPr marL="254000" indent="-254000">
              <a:lnSpc>
                <a:spcPct val="150000"/>
              </a:lnSpc>
              <a:defRPr sz="2800"/>
            </a:pPr>
            <a:r>
              <a:rPr lang="fr" sz="2400" dirty="0"/>
              <a:t>Formulaires récapitulatifs de recherche des contacts</a:t>
            </a:r>
          </a:p>
          <a:p>
            <a:pPr rtl="0"/>
            <a:endParaRPr lang="en-US" altLang="en-US" sz="2800" dirty="0"/>
          </a:p>
          <a:p>
            <a:pPr rtl="0"/>
            <a:endParaRPr lang="en-US" altLang="en-US" sz="2800" dirty="0"/>
          </a:p>
        </p:txBody>
      </p:sp>
      <p:sp>
        <p:nvSpPr>
          <p:cNvPr id="52225" name="Rectangle 2"/>
          <p:cNvSpPr>
            <a:spLocks noGrp="1"/>
          </p:cNvSpPr>
          <p:nvPr>
            <p:ph type="title" idx="4294967295"/>
            <p:custDataLst>
              <p:tags r:id="rId2"/>
            </p:custDataLst>
          </p:nvPr>
        </p:nvSpPr>
        <p:spPr>
          <a:xfrm>
            <a:off x="308008" y="216887"/>
            <a:ext cx="427355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a:bodyPr>
          <a:lstStyle/>
          <a:p>
            <a:pPr rtl="0" eaLnBrk="1" hangingPunct="1"/>
            <a:r>
              <a:rPr lang="fr" sz="3200" b="1" dirty="0">
                <a:latin typeface="+mn-lt"/>
                <a:cs typeface="Arial"/>
              </a:rPr>
              <a:t>Outils couramment utilisés pour la </a:t>
            </a:r>
            <a:br>
              <a:rPr lang="fr" sz="3200" b="1" dirty="0">
                <a:latin typeface="+mn-lt"/>
                <a:cs typeface="Arial"/>
              </a:rPr>
            </a:br>
            <a:r>
              <a:rPr lang="fr" sz="3200" b="1" dirty="0">
                <a:latin typeface="+mn-lt"/>
                <a:cs typeface="Arial"/>
              </a:rPr>
              <a:t>collecte de données</a:t>
            </a:r>
            <a:r>
              <a:rPr lang="fr" sz="3200" b="1" dirty="0">
                <a:solidFill>
                  <a:srgbClr val="002060"/>
                </a:solidFill>
                <a:latin typeface="+mn-lt"/>
                <a:cs typeface="Arial"/>
              </a:rPr>
              <a:t>   </a:t>
            </a:r>
            <a:endParaRPr lang="en-GB" altLang="en-US" sz="3200" b="1" dirty="0">
              <a:solidFill>
                <a:srgbClr val="002060"/>
              </a:solidFill>
              <a:latin typeface="+mn-lt"/>
            </a:endParaRPr>
          </a:p>
        </p:txBody>
      </p:sp>
    </p:spTree>
    <p:extLst>
      <p:ext uri="{BB962C8B-B14F-4D97-AF65-F5344CB8AC3E}">
        <p14:creationId xmlns:p14="http://schemas.microsoft.com/office/powerpoint/2010/main" val="312150547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idx="4294967295"/>
            <p:custDataLst>
              <p:tags r:id="rId1"/>
            </p:custDataLst>
          </p:nvPr>
        </p:nvSpPr>
        <p:spPr>
          <a:xfrm>
            <a:off x="0" y="90144"/>
            <a:ext cx="10972800" cy="52472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algn="l" eaLnBrk="1" fontAlgn="auto">
              <a:spcBef>
                <a:spcPts val="0"/>
              </a:spcBef>
              <a:spcAft>
                <a:spcPts val="0"/>
              </a:spcAft>
            </a:pPr>
            <a:r>
              <a:rPr lang="fr" b="1" dirty="0"/>
              <a:t>Difficultés liées à la saisie des données</a:t>
            </a:r>
            <a:br>
              <a:rPr lang="en-US" altLang="en-US" sz="3200" b="1" dirty="0">
                <a:solidFill>
                  <a:srgbClr val="0070C0"/>
                </a:solidFill>
              </a:rPr>
            </a:br>
            <a:endParaRPr lang="fr" sz="2400" b="1" dirty="0">
              <a:solidFill>
                <a:schemeClr val="accent3"/>
              </a:solidFill>
              <a:latin typeface="Calibri"/>
              <a:ea typeface="Calibri"/>
              <a:cs typeface="Calibri"/>
              <a:sym typeface="Calibri"/>
            </a:endParaRPr>
          </a:p>
        </p:txBody>
      </p:sp>
      <p:pic>
        <p:nvPicPr>
          <p:cNvPr id="3" name="Picture 2"/>
          <p:cNvPicPr>
            <a:picLocks noChangeAspect="1"/>
          </p:cNvPicPr>
          <p:nvPr>
            <p:custDataLst>
              <p:tags r:id="rId2"/>
            </p:custDataLst>
          </p:nvPr>
        </p:nvPicPr>
        <p:blipFill>
          <a:blip r:embed="rId15"/>
          <a:stretch>
            <a:fillRect/>
          </a:stretch>
        </p:blipFill>
        <p:spPr>
          <a:xfrm>
            <a:off x="8337811" y="2385700"/>
            <a:ext cx="2787389" cy="1488182"/>
          </a:xfrm>
          <a:prstGeom prst="rect">
            <a:avLst/>
          </a:prstGeom>
          <a:ln>
            <a:solidFill>
              <a:schemeClr val="tx1"/>
            </a:solidFill>
          </a:ln>
        </p:spPr>
      </p:pic>
      <p:sp>
        <p:nvSpPr>
          <p:cNvPr id="4" name="TextBox 3"/>
          <p:cNvSpPr txBox="1"/>
          <p:nvPr>
            <p:custDataLst>
              <p:tags r:id="rId3"/>
            </p:custDataLst>
          </p:nvPr>
        </p:nvSpPr>
        <p:spPr>
          <a:xfrm>
            <a:off x="7200837" y="3897543"/>
            <a:ext cx="4610163" cy="369332"/>
          </a:xfrm>
          <a:prstGeom prst="rect">
            <a:avLst/>
          </a:prstGeom>
          <a:noFill/>
          <a:ln>
            <a:solidFill>
              <a:schemeClr val="tx1"/>
            </a:solidFill>
          </a:ln>
        </p:spPr>
        <p:txBody>
          <a:bodyPr wrap="square" rtlCol="0">
            <a:spAutoFit/>
          </a:bodyPr>
          <a:lstStyle/>
          <a:p>
            <a:pPr rtl="0"/>
            <a:r>
              <a:rPr lang="fr" b="1">
                <a:solidFill>
                  <a:srgbClr val="FF0000"/>
                </a:solidFill>
              </a:rPr>
              <a:t>2. Écriture illisible</a:t>
            </a:r>
          </a:p>
        </p:txBody>
      </p:sp>
      <p:pic>
        <p:nvPicPr>
          <p:cNvPr id="9" name="Picture 2"/>
          <p:cNvPicPr>
            <a:picLocks noChangeAspect="1" noChangeArrowheads="1"/>
          </p:cNvPicPr>
          <p:nvPr>
            <p:custDataLst>
              <p:tags r:id="rId4"/>
            </p:custDataLst>
          </p:nvPr>
        </p:nvPicPr>
        <p:blipFill rotWithShape="1">
          <a:blip r:embed="rId16">
            <a:extLst>
              <a:ext uri="{28A0092B-C50C-407E-A947-70E740481C1C}">
                <a14:useLocalDpi xmlns:a14="http://schemas.microsoft.com/office/drawing/2010/main" val="0"/>
              </a:ext>
            </a:extLst>
          </a:blip>
          <a:srcRect l="1560" t="49738" r="50411"/>
          <a:stretch/>
        </p:blipFill>
        <p:spPr bwMode="auto">
          <a:xfrm>
            <a:off x="691549" y="1953947"/>
            <a:ext cx="3456113" cy="4118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custDataLst>
              <p:tags r:id="rId5"/>
            </p:custDataLst>
          </p:nvPr>
        </p:nvSpPr>
        <p:spPr>
          <a:xfrm>
            <a:off x="2725068" y="2727615"/>
            <a:ext cx="432048" cy="400110"/>
          </a:xfrm>
          <a:prstGeom prst="rect">
            <a:avLst/>
          </a:prstGeom>
          <a:noFill/>
        </p:spPr>
        <p:txBody>
          <a:bodyPr wrap="square" rtlCol="0">
            <a:spAutoFit/>
          </a:bodyPr>
          <a:lstStyle/>
          <a:p>
            <a:pPr rtl="0"/>
            <a:r>
              <a:rPr lang="fr" sz="2000">
                <a:solidFill>
                  <a:srgbClr val="FF0000"/>
                </a:solidFill>
                <a:sym typeface="Wingdings" panose="05000000000000000000" pitchFamily="2" charset="2"/>
              </a:rPr>
              <a:t></a:t>
            </a:r>
            <a:endParaRPr lang="en-US" sz="2000">
              <a:solidFill>
                <a:srgbClr val="FF0000"/>
              </a:solidFill>
            </a:endParaRPr>
          </a:p>
        </p:txBody>
      </p:sp>
      <p:sp>
        <p:nvSpPr>
          <p:cNvPr id="12" name="TextBox 11"/>
          <p:cNvSpPr txBox="1"/>
          <p:nvPr>
            <p:custDataLst>
              <p:tags r:id="rId6"/>
            </p:custDataLst>
          </p:nvPr>
        </p:nvSpPr>
        <p:spPr>
          <a:xfrm>
            <a:off x="691549" y="6210471"/>
            <a:ext cx="4343400" cy="369332"/>
          </a:xfrm>
          <a:prstGeom prst="rect">
            <a:avLst/>
          </a:prstGeom>
          <a:solidFill>
            <a:schemeClr val="bg1"/>
          </a:solidFill>
          <a:ln>
            <a:solidFill>
              <a:schemeClr val="tx1"/>
            </a:solidFill>
          </a:ln>
        </p:spPr>
        <p:txBody>
          <a:bodyPr wrap="square" rtlCol="0">
            <a:spAutoFit/>
          </a:bodyPr>
          <a:lstStyle/>
          <a:p>
            <a:pPr rtl="0"/>
            <a:r>
              <a:rPr lang="fr" b="1">
                <a:solidFill>
                  <a:srgbClr val="FF0000"/>
                </a:solidFill>
              </a:rPr>
              <a:t>1. Données manquantes</a:t>
            </a:r>
            <a:endParaRPr lang="en-US" b="1">
              <a:solidFill>
                <a:srgbClr val="FF0000"/>
              </a:solidFill>
            </a:endParaRPr>
          </a:p>
        </p:txBody>
      </p:sp>
      <p:sp>
        <p:nvSpPr>
          <p:cNvPr id="13" name="TextBox 12"/>
          <p:cNvSpPr txBox="1"/>
          <p:nvPr>
            <p:custDataLst>
              <p:tags r:id="rId7"/>
            </p:custDataLst>
          </p:nvPr>
        </p:nvSpPr>
        <p:spPr>
          <a:xfrm>
            <a:off x="2725068" y="2527560"/>
            <a:ext cx="432048" cy="400110"/>
          </a:xfrm>
          <a:prstGeom prst="rect">
            <a:avLst/>
          </a:prstGeom>
          <a:noFill/>
        </p:spPr>
        <p:txBody>
          <a:bodyPr wrap="square" rtlCol="0">
            <a:spAutoFit/>
          </a:bodyPr>
          <a:lstStyle/>
          <a:p>
            <a:pPr rtl="0"/>
            <a:r>
              <a:rPr lang="fr" sz="2000">
                <a:solidFill>
                  <a:srgbClr val="FF0000"/>
                </a:solidFill>
                <a:sym typeface="Wingdings" panose="05000000000000000000" pitchFamily="2" charset="2"/>
              </a:rPr>
              <a:t></a:t>
            </a:r>
            <a:endParaRPr lang="en-US" sz="2000">
              <a:solidFill>
                <a:srgbClr val="FF0000"/>
              </a:solidFill>
            </a:endParaRPr>
          </a:p>
        </p:txBody>
      </p:sp>
      <p:sp>
        <p:nvSpPr>
          <p:cNvPr id="14" name="TextBox 13"/>
          <p:cNvSpPr txBox="1"/>
          <p:nvPr>
            <p:custDataLst>
              <p:tags r:id="rId8"/>
            </p:custDataLst>
          </p:nvPr>
        </p:nvSpPr>
        <p:spPr>
          <a:xfrm>
            <a:off x="2725068" y="2327505"/>
            <a:ext cx="432048" cy="400110"/>
          </a:xfrm>
          <a:prstGeom prst="rect">
            <a:avLst/>
          </a:prstGeom>
          <a:noFill/>
        </p:spPr>
        <p:txBody>
          <a:bodyPr wrap="square" rtlCol="0">
            <a:spAutoFit/>
          </a:bodyPr>
          <a:lstStyle/>
          <a:p>
            <a:pPr rtl="0"/>
            <a:r>
              <a:rPr lang="fr" sz="2000">
                <a:solidFill>
                  <a:srgbClr val="FF0000"/>
                </a:solidFill>
                <a:sym typeface="Wingdings" panose="05000000000000000000" pitchFamily="2" charset="2"/>
              </a:rPr>
              <a:t></a:t>
            </a:r>
            <a:endParaRPr lang="en-US" sz="2000">
              <a:solidFill>
                <a:srgbClr val="FF0000"/>
              </a:solidFill>
            </a:endParaRPr>
          </a:p>
        </p:txBody>
      </p:sp>
      <p:sp>
        <p:nvSpPr>
          <p:cNvPr id="8" name="Right Brace 7"/>
          <p:cNvSpPr/>
          <p:nvPr>
            <p:custDataLst>
              <p:tags r:id="rId9"/>
            </p:custDataLst>
          </p:nvPr>
        </p:nvSpPr>
        <p:spPr>
          <a:xfrm>
            <a:off x="3949204" y="2983093"/>
            <a:ext cx="370384" cy="2736304"/>
          </a:xfrm>
          <a:prstGeom prst="rightBrace">
            <a:avLst>
              <a:gd name="adj1" fmla="val 8333"/>
              <a:gd name="adj2" fmla="val 8228"/>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a:p>
        </p:txBody>
      </p:sp>
      <p:sp>
        <p:nvSpPr>
          <p:cNvPr id="16" name="TextBox 15"/>
          <p:cNvSpPr txBox="1"/>
          <p:nvPr>
            <p:custDataLst>
              <p:tags r:id="rId10"/>
            </p:custDataLst>
          </p:nvPr>
        </p:nvSpPr>
        <p:spPr>
          <a:xfrm>
            <a:off x="4089368" y="2948312"/>
            <a:ext cx="2202818" cy="1569660"/>
          </a:xfrm>
          <a:prstGeom prst="rect">
            <a:avLst/>
          </a:prstGeom>
          <a:noFill/>
        </p:spPr>
        <p:txBody>
          <a:bodyPr wrap="square" rtlCol="0">
            <a:spAutoFit/>
          </a:bodyPr>
          <a:lstStyle/>
          <a:p>
            <a:pPr algn="ctr" rtl="0"/>
            <a:r>
              <a:rPr lang="fr" sz="1600" i="1"/>
              <a:t>Absence de symptômes ? </a:t>
            </a:r>
          </a:p>
          <a:p>
            <a:pPr algn="ctr" rtl="0"/>
            <a:r>
              <a:rPr lang="fr" sz="1600" i="1"/>
              <a:t>Ou question non posée ?</a:t>
            </a:r>
          </a:p>
          <a:p>
            <a:pPr algn="ctr" rtl="0"/>
            <a:endParaRPr lang="en-US" sz="1600" i="1"/>
          </a:p>
          <a:p>
            <a:pPr algn="ctr" rtl="0"/>
            <a:r>
              <a:rPr lang="fr" sz="1600" b="1" i="1"/>
              <a:t>L’absence de symptôme et l’absence de réponse sont deux choses différentes !</a:t>
            </a:r>
          </a:p>
        </p:txBody>
      </p:sp>
      <p:sp>
        <p:nvSpPr>
          <p:cNvPr id="11" name="TextBox 10"/>
          <p:cNvSpPr txBox="1"/>
          <p:nvPr>
            <p:custDataLst>
              <p:tags r:id="rId11"/>
            </p:custDataLst>
          </p:nvPr>
        </p:nvSpPr>
        <p:spPr>
          <a:xfrm>
            <a:off x="6591237" y="5029201"/>
            <a:ext cx="4991163" cy="923331"/>
          </a:xfrm>
          <a:prstGeom prst="rect">
            <a:avLst/>
          </a:prstGeom>
          <a:noFill/>
          <a:ln>
            <a:solidFill>
              <a:schemeClr val="tx1"/>
            </a:solidFill>
          </a:ln>
        </p:spPr>
        <p:txBody>
          <a:bodyPr wrap="square" rtlCol="0">
            <a:spAutoFit/>
          </a:bodyPr>
          <a:lstStyle/>
          <a:p>
            <a:pPr rtl="0"/>
            <a:r>
              <a:rPr lang="fr" b="1" u="sng" dirty="0"/>
              <a:t>02/11/2018</a:t>
            </a:r>
            <a:r>
              <a:rPr lang="fr" dirty="0"/>
              <a:t> Problème :</a:t>
            </a:r>
          </a:p>
          <a:p>
            <a:pPr rtl="0"/>
            <a:r>
              <a:rPr lang="fr" dirty="0"/>
              <a:t>	</a:t>
            </a:r>
          </a:p>
          <a:p>
            <a:pPr rtl="0"/>
            <a:r>
              <a:rPr lang="fr" dirty="0"/>
              <a:t>2 novembre 2018 </a:t>
            </a:r>
            <a:r>
              <a:rPr lang="fr" u="sng" dirty="0"/>
              <a:t>ou</a:t>
            </a:r>
            <a:r>
              <a:rPr lang="fr" dirty="0"/>
              <a:t> 11 février 2018 ?</a:t>
            </a:r>
          </a:p>
        </p:txBody>
      </p:sp>
      <p:sp>
        <p:nvSpPr>
          <p:cNvPr id="19" name="TextBox 18"/>
          <p:cNvSpPr txBox="1"/>
          <p:nvPr>
            <p:custDataLst>
              <p:tags r:id="rId12"/>
            </p:custDataLst>
          </p:nvPr>
        </p:nvSpPr>
        <p:spPr>
          <a:xfrm>
            <a:off x="6591237" y="5979512"/>
            <a:ext cx="4991163" cy="369332"/>
          </a:xfrm>
          <a:prstGeom prst="rect">
            <a:avLst/>
          </a:prstGeom>
          <a:noFill/>
          <a:ln>
            <a:solidFill>
              <a:schemeClr val="tx1"/>
            </a:solidFill>
          </a:ln>
        </p:spPr>
        <p:txBody>
          <a:bodyPr wrap="square" rtlCol="0">
            <a:spAutoFit/>
          </a:bodyPr>
          <a:lstStyle/>
          <a:p>
            <a:pPr rtl="0"/>
            <a:r>
              <a:rPr lang="fr" b="1">
                <a:solidFill>
                  <a:srgbClr val="FF0000"/>
                </a:solidFill>
              </a:rPr>
              <a:t>3. Formats de données différents</a:t>
            </a:r>
          </a:p>
        </p:txBody>
      </p:sp>
      <p:sp>
        <p:nvSpPr>
          <p:cNvPr id="7" name="Rectangle 6"/>
          <p:cNvSpPr/>
          <p:nvPr/>
        </p:nvSpPr>
        <p:spPr>
          <a:xfrm>
            <a:off x="672876" y="1038618"/>
            <a:ext cx="7988982" cy="461665"/>
          </a:xfrm>
          <a:prstGeom prst="rect">
            <a:avLst/>
          </a:prstGeom>
        </p:spPr>
        <p:txBody>
          <a:bodyPr wrap="none">
            <a:spAutoFit/>
          </a:bodyPr>
          <a:lstStyle/>
          <a:p>
            <a:r>
              <a:rPr lang="fr" sz="2400" b="1" dirty="0">
                <a:solidFill>
                  <a:schemeClr val="accent3"/>
                </a:solidFill>
                <a:latin typeface="Calibri"/>
                <a:ea typeface="Calibri"/>
                <a:cs typeface="Calibri"/>
                <a:sym typeface="Calibri"/>
              </a:rPr>
              <a:t>Il existe trois grandes difficultés liées à la saisie des données :</a:t>
            </a:r>
            <a:endParaRPr lang="en-US" sz="2400" b="1" dirty="0">
              <a:solidFill>
                <a:schemeClr val="accent3"/>
              </a:solidFill>
              <a:latin typeface="Calibri"/>
              <a:ea typeface="Calibri"/>
              <a:cs typeface="Calibri"/>
              <a:sym typeface="Calibri"/>
            </a:endParaRPr>
          </a:p>
        </p:txBody>
      </p:sp>
    </p:spTree>
    <p:extLst>
      <p:ext uri="{BB962C8B-B14F-4D97-AF65-F5344CB8AC3E}">
        <p14:creationId xmlns:p14="http://schemas.microsoft.com/office/powerpoint/2010/main" val="35123320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6" grpId="0"/>
      <p:bldP spid="11"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809469" y="1261992"/>
            <a:ext cx="9986497" cy="4654071"/>
          </a:xfrm>
        </p:spPr>
        <p:txBody>
          <a:bodyPr rtlCol="0">
            <a:normAutofit lnSpcReduction="10000"/>
          </a:bodyPr>
          <a:lstStyle/>
          <a:p>
            <a:pPr marL="251459" lvl="8" indent="-251459" defTabSz="286428">
              <a:spcBef>
                <a:spcPts val="1100"/>
              </a:spcBef>
              <a:defRPr sz="2376">
                <a:latin typeface="Source Sans Pro Bold"/>
                <a:ea typeface="Source Sans Pro Bold"/>
                <a:cs typeface="Source Sans Pro Bold"/>
                <a:sym typeface="Source Sans Pro Bold"/>
              </a:defRPr>
            </a:pPr>
            <a:r>
              <a:rPr lang="fr" sz="2376" dirty="0">
                <a:solidFill>
                  <a:schemeClr val="accent3"/>
                </a:solidFill>
                <a:latin typeface="Source Sans Pro Bold"/>
                <a:ea typeface="Source Sans Pro Bold"/>
                <a:cs typeface="Source Sans Pro Bold"/>
              </a:rPr>
              <a:t>Erreur de transposition – </a:t>
            </a:r>
            <a:r>
              <a:rPr lang="fr" sz="2600" dirty="0">
                <a:latin typeface="Source Sans Pro" panose="020B0503030403020204" pitchFamily="34" charset="0"/>
                <a:ea typeface="Source Sans Pro Bold"/>
                <a:cs typeface="Source Sans Pro Bold"/>
              </a:rPr>
              <a:t>Exemple : saisie de 93 au lieu de 39 (généralement due à une faute </a:t>
            </a:r>
            <a:r>
              <a:rPr lang="fr" sz="2600" dirty="0">
                <a:latin typeface="Source Sans Pro" panose="020B0503030403020204" pitchFamily="34" charset="0"/>
              </a:rPr>
              <a:t>de frappe).</a:t>
            </a:r>
          </a:p>
          <a:p>
            <a:pPr marL="251459" lvl="8" indent="-251459" defTabSz="286428">
              <a:spcBef>
                <a:spcPts val="1100"/>
              </a:spcBef>
              <a:defRPr sz="2376">
                <a:latin typeface="Source Sans Pro Bold"/>
                <a:ea typeface="Source Sans Pro Bold"/>
                <a:cs typeface="Source Sans Pro Bold"/>
                <a:sym typeface="Source Sans Pro Bold"/>
              </a:defRPr>
            </a:pPr>
            <a:r>
              <a:rPr lang="fr" sz="2376" dirty="0">
                <a:solidFill>
                  <a:schemeClr val="accent3"/>
                </a:solidFill>
                <a:latin typeface="Source Sans Pro Bold"/>
                <a:ea typeface="Source Sans Pro Bold"/>
                <a:cs typeface="Source Sans Pro Bold"/>
              </a:rPr>
              <a:t>Erreur de transcription – </a:t>
            </a:r>
            <a:r>
              <a:rPr lang="fr" sz="2600" dirty="0">
                <a:latin typeface="Source Sans Pro" panose="020B0503030403020204" pitchFamily="34" charset="0"/>
              </a:rPr>
              <a:t>Exemple : saisie de 7 au lieu de 1 ; saisie de la lettre O au lieu du chiffre 0. </a:t>
            </a:r>
          </a:p>
          <a:p>
            <a:pPr marL="251459" lvl="8" indent="-251459" defTabSz="286428">
              <a:spcBef>
                <a:spcPts val="1100"/>
              </a:spcBef>
              <a:defRPr sz="2376">
                <a:latin typeface="Source Sans Pro Bold"/>
                <a:ea typeface="Source Sans Pro Bold"/>
                <a:cs typeface="Source Sans Pro Bold"/>
                <a:sym typeface="Source Sans Pro Bold"/>
              </a:defRPr>
            </a:pPr>
            <a:r>
              <a:rPr lang="fr" sz="2376" dirty="0">
                <a:solidFill>
                  <a:schemeClr val="accent3"/>
                </a:solidFill>
                <a:latin typeface="Source Sans Pro Bold"/>
                <a:ea typeface="Source Sans Pro Bold"/>
                <a:cs typeface="Source Sans Pro Bold"/>
              </a:rPr>
              <a:t>Erreur de code – </a:t>
            </a:r>
            <a:r>
              <a:rPr lang="fr" sz="2600" dirty="0">
                <a:latin typeface="Source Sans Pro" panose="020B0503030403020204" pitchFamily="34" charset="0"/>
              </a:rPr>
              <a:t>Utilisation du mauvais code. Exemple : un enquêteur entoure Oui, mais le codeur saisit le 2 (qui correspond à Non). </a:t>
            </a:r>
          </a:p>
          <a:p>
            <a:pPr marL="251459" lvl="8" indent="-251459" defTabSz="286428">
              <a:spcBef>
                <a:spcPts val="1100"/>
              </a:spcBef>
              <a:defRPr sz="2376">
                <a:latin typeface="Source Sans Pro Bold"/>
                <a:ea typeface="Source Sans Pro Bold"/>
                <a:cs typeface="Source Sans Pro Bold"/>
                <a:sym typeface="Source Sans Pro Bold"/>
              </a:defRPr>
            </a:pPr>
            <a:r>
              <a:rPr lang="fr" sz="2376" dirty="0">
                <a:solidFill>
                  <a:schemeClr val="accent3"/>
                </a:solidFill>
                <a:latin typeface="Source Sans Pro Bold"/>
                <a:ea typeface="Source Sans Pro Bold"/>
                <a:cs typeface="Source Sans Pro Bold"/>
              </a:rPr>
              <a:t>Erreur de cohérence – </a:t>
            </a:r>
            <a:r>
              <a:rPr lang="fr" sz="2600" dirty="0">
                <a:latin typeface="Source Sans Pro" panose="020B0503030403020204" pitchFamily="34" charset="0"/>
              </a:rPr>
              <a:t>Deux réponses ou plus du même questionnaire sont contradictoires. Exemple : date de sortie antérieure à la date d’admission.</a:t>
            </a:r>
          </a:p>
          <a:p>
            <a:pPr marL="251459" lvl="8" indent="-251459" defTabSz="286428">
              <a:lnSpc>
                <a:spcPct val="100000"/>
              </a:lnSpc>
              <a:spcBef>
                <a:spcPts val="1100"/>
              </a:spcBef>
              <a:defRPr sz="2376">
                <a:latin typeface="Source Sans Pro Bold"/>
                <a:ea typeface="Source Sans Pro Bold"/>
                <a:cs typeface="Source Sans Pro Bold"/>
                <a:sym typeface="Source Sans Pro Bold"/>
              </a:defRPr>
            </a:pPr>
            <a:r>
              <a:rPr lang="fr" sz="2376" dirty="0">
                <a:solidFill>
                  <a:schemeClr val="accent3"/>
                </a:solidFill>
                <a:latin typeface="Source Sans Pro Bold"/>
                <a:ea typeface="Source Sans Pro Bold"/>
                <a:cs typeface="Source Sans Pro Bold"/>
              </a:rPr>
              <a:t>Erreur de fourchette – </a:t>
            </a:r>
            <a:r>
              <a:rPr lang="fr" sz="2600" dirty="0">
                <a:latin typeface="Source Sans Pro" panose="020B0503030403020204" pitchFamily="34" charset="0"/>
              </a:rPr>
              <a:t>La valeur saisie se situe en dehors de la fourchette de valeurs probables ou possibles. Exemple : les choix vont de 1 à 5, mais la valeur saisie est 7.</a:t>
            </a:r>
          </a:p>
          <a:p>
            <a:pPr rtl="0">
              <a:spcBef>
                <a:spcPts val="0"/>
              </a:spcBef>
              <a:spcAft>
                <a:spcPts val="1200"/>
              </a:spcAft>
            </a:pPr>
            <a:endParaRPr lang="en-US" sz="2000" dirty="0"/>
          </a:p>
        </p:txBody>
      </p:sp>
      <p:sp>
        <p:nvSpPr>
          <p:cNvPr id="2" name="Title 1"/>
          <p:cNvSpPr>
            <a:spLocks noGrp="1"/>
          </p:cNvSpPr>
          <p:nvPr>
            <p:ph type="title" idx="4294967295"/>
            <p:custDataLst>
              <p:tags r:id="rId2"/>
            </p:custDataLst>
          </p:nvPr>
        </p:nvSpPr>
        <p:spPr>
          <a:xfrm>
            <a:off x="0" y="-282049"/>
            <a:ext cx="9084039"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pPr rtl="0" eaLnBrk="1" hangingPunct="1"/>
            <a:r>
              <a:rPr lang="fr" sz="2800" b="1" dirty="0"/>
              <a:t>Sources d’erreur courantes en matière de collecte et de saisie des données</a:t>
            </a:r>
          </a:p>
        </p:txBody>
      </p:sp>
    </p:spTree>
    <p:extLst>
      <p:ext uri="{BB962C8B-B14F-4D97-AF65-F5344CB8AC3E}">
        <p14:creationId xmlns:p14="http://schemas.microsoft.com/office/powerpoint/2010/main" val="108930168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type="body" idx="1"/>
            <p:custDataLst>
              <p:tags r:id="rId1"/>
            </p:custDataLst>
          </p:nvPr>
        </p:nvSpPr>
        <p:spPr/>
        <p:txBody>
          <a:bodyPr rtlCol="0">
            <a:normAutofit/>
          </a:bodyPr>
          <a:lstStyle/>
          <a:p>
            <a:pPr marL="0" indent="0">
              <a:lnSpc>
                <a:spcPct val="100000"/>
              </a:lnSpc>
              <a:buSzTx/>
              <a:buNone/>
              <a:defRPr sz="2400"/>
            </a:pPr>
            <a:r>
              <a:rPr lang="fr" sz="2600" b="1" dirty="0">
                <a:solidFill>
                  <a:srgbClr val="C00000"/>
                </a:solidFill>
              </a:rPr>
              <a:t>La qualité des données :</a:t>
            </a:r>
            <a:endParaRPr lang="fr-FR" sz="2600" b="1" dirty="0">
              <a:solidFill>
                <a:srgbClr val="C00000"/>
              </a:solidFill>
            </a:endParaRPr>
          </a:p>
          <a:p>
            <a:pPr marL="0" indent="0" rtl="0">
              <a:buNone/>
            </a:pPr>
            <a:endParaRPr lang="en-US" dirty="0">
              <a:latin typeface="Arial"/>
              <a:cs typeface="Arial"/>
            </a:endParaRPr>
          </a:p>
          <a:p>
            <a:pPr marL="277495" indent="-277495">
              <a:lnSpc>
                <a:spcPct val="100000"/>
              </a:lnSpc>
              <a:defRPr sz="2400"/>
            </a:pPr>
            <a:r>
              <a:rPr lang="fr" sz="2600" dirty="0"/>
              <a:t>Sert à s’assurer que les caractéristiques décrites sont exactes et exhaustives, et qu’elles restituent le sens qui leur a été donné.</a:t>
            </a:r>
            <a:endParaRPr lang="fr-FR" sz="2600" dirty="0"/>
          </a:p>
          <a:p>
            <a:pPr marL="0" indent="0">
              <a:lnSpc>
                <a:spcPct val="100000"/>
              </a:lnSpc>
              <a:buFont typeface="Arial"/>
              <a:buNone/>
              <a:defRPr sz="2400"/>
            </a:pPr>
            <a:endParaRPr lang="en-US" sz="2600" dirty="0"/>
          </a:p>
          <a:p>
            <a:pPr marL="277495" indent="-277495">
              <a:lnSpc>
                <a:spcPct val="100000"/>
              </a:lnSpc>
              <a:defRPr sz="2400"/>
            </a:pPr>
            <a:r>
              <a:rPr lang="fr" sz="2600" dirty="0"/>
              <a:t>S’applique aussi bien aux dossiers individuels qu’aux systèmes de données.</a:t>
            </a:r>
          </a:p>
          <a:p>
            <a:pPr marL="0" indent="0">
              <a:lnSpc>
                <a:spcPct val="100000"/>
              </a:lnSpc>
              <a:buFont typeface="Arial"/>
              <a:buNone/>
              <a:defRPr sz="2400"/>
            </a:pPr>
            <a:endParaRPr lang="en-US" sz="2600" dirty="0"/>
          </a:p>
          <a:p>
            <a:pPr marL="277495" indent="-277495">
              <a:lnSpc>
                <a:spcPct val="100000"/>
              </a:lnSpc>
              <a:defRPr sz="2400"/>
            </a:pPr>
            <a:r>
              <a:rPr lang="fr" sz="2600" dirty="0"/>
              <a:t>Permet d’améliorer l’usage prévu dans le cadre des interventions, des processus décisionnels et de la planification.</a:t>
            </a:r>
            <a:endParaRPr lang="en-US" sz="2600" dirty="0"/>
          </a:p>
        </p:txBody>
      </p:sp>
      <p:sp>
        <p:nvSpPr>
          <p:cNvPr id="4" name="Title 3"/>
          <p:cNvSpPr>
            <a:spLocks noGrp="1"/>
          </p:cNvSpPr>
          <p:nvPr>
            <p:ph type="title" idx="4294967295"/>
            <p:custDataLst>
              <p:tags r:id="rId2"/>
            </p:custDataLst>
          </p:nvPr>
        </p:nvSpPr>
        <p:spPr>
          <a:xfrm>
            <a:off x="388936" y="188010"/>
            <a:ext cx="4077325" cy="1143000"/>
          </a:xfrm>
        </p:spPr>
        <p:txBody>
          <a:bodyPr rtlCol="0">
            <a:normAutofit fontScale="90000"/>
          </a:bodyPr>
          <a:lstStyle/>
          <a:p>
            <a:pPr rtl="0"/>
            <a:r>
              <a:rPr lang="fr" sz="3200" b="1" dirty="0">
                <a:latin typeface="+mn-lt"/>
                <a:ea typeface="ＭＳ Ｐゴシック"/>
                <a:cs typeface="Arial"/>
              </a:rPr>
              <a:t>Pourquoi avons-nous besoin de données de qualité ?</a:t>
            </a:r>
          </a:p>
        </p:txBody>
      </p:sp>
    </p:spTree>
    <p:extLst>
      <p:ext uri="{BB962C8B-B14F-4D97-AF65-F5344CB8AC3E}">
        <p14:creationId xmlns:p14="http://schemas.microsoft.com/office/powerpoint/2010/main" val="13513597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0" y="-19251"/>
            <a:ext cx="8305800" cy="71596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rtl="0" eaLnBrk="1" hangingPunct="1"/>
            <a:r>
              <a:rPr lang="fr" sz="3200" b="1" dirty="0"/>
              <a:t> Exercice : évaluer la qualité des données</a:t>
            </a:r>
          </a:p>
        </p:txBody>
      </p:sp>
      <p:pic>
        <p:nvPicPr>
          <p:cNvPr id="7" name="Content Placeholder 6"/>
          <p:cNvPicPr>
            <a:picLocks noGrp="1" noChangeAspect="1" noChangeArrowheads="1"/>
          </p:cNvPicPr>
          <p:nvPr>
            <p:ph idx="4294967295"/>
            <p:custDataLst>
              <p:tags r:id="rId2"/>
            </p:custDataLst>
          </p:nvPr>
        </p:nvPicPr>
        <p:blipFill>
          <a:blip r:embed="rId6" cstate="print"/>
          <a:srcRect l="31801" t="31607" r="32961" b="20870"/>
          <a:stretch>
            <a:fillRect/>
          </a:stretch>
        </p:blipFill>
        <p:spPr bwMode="auto">
          <a:xfrm>
            <a:off x="5504480" y="1638140"/>
            <a:ext cx="5997972" cy="3643473"/>
          </a:xfrm>
          <a:prstGeom prst="rect">
            <a:avLst/>
          </a:prstGeom>
          <a:noFill/>
          <a:ln w="9525">
            <a:noFill/>
            <a:miter lim="800000"/>
            <a:headEnd/>
            <a:tailEnd/>
          </a:ln>
        </p:spPr>
      </p:pic>
      <p:sp>
        <p:nvSpPr>
          <p:cNvPr id="3" name="TextBox 2">
            <a:extLst>
              <a:ext uri="{FF2B5EF4-FFF2-40B4-BE49-F238E27FC236}">
                <a16:creationId xmlns:a16="http://schemas.microsoft.com/office/drawing/2014/main" id="{A3D4053F-55E4-A709-63DB-D900F29494FE}"/>
              </a:ext>
            </a:extLst>
          </p:cNvPr>
          <p:cNvSpPr txBox="1"/>
          <p:nvPr>
            <p:custDataLst>
              <p:tags r:id="rId3"/>
            </p:custDataLst>
          </p:nvPr>
        </p:nvSpPr>
        <p:spPr>
          <a:xfrm>
            <a:off x="604434" y="2090619"/>
            <a:ext cx="4900046" cy="24960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289321">
              <a:lnSpc>
                <a:spcPct val="90000"/>
              </a:lnSpc>
              <a:spcBef>
                <a:spcPts val="300"/>
              </a:spcBef>
              <a:buClr>
                <a:schemeClr val="accent3"/>
              </a:buClr>
              <a:defRPr sz="2400">
                <a:solidFill>
                  <a:schemeClr val="accent2"/>
                </a:solidFill>
                <a:latin typeface="Source Sans Pro Bold"/>
                <a:ea typeface="Source Sans Pro Bold"/>
                <a:cs typeface="Source Sans Pro Bold"/>
                <a:sym typeface="Source Sans Pro Bold"/>
              </a:defRPr>
            </a:pPr>
            <a:r>
              <a:rPr lang="fr" sz="2400" b="1" dirty="0">
                <a:solidFill>
                  <a:schemeClr val="accent2"/>
                </a:solidFill>
                <a:latin typeface="Source Sans Pro Bold"/>
                <a:ea typeface="Source Sans Pro Bold"/>
                <a:cs typeface="Source Sans Pro Bold"/>
                <a:sym typeface="Source Sans Pro Regular"/>
              </a:rPr>
              <a:t>Consignes :</a:t>
            </a:r>
          </a:p>
          <a:p>
            <a:pPr marL="254000" indent="-254000" defTabSz="289321">
              <a:lnSpc>
                <a:spcPct val="90000"/>
              </a:lnSpc>
              <a:spcBef>
                <a:spcPts val="300"/>
              </a:spcBef>
              <a:buClr>
                <a:srgbClr val="C00000"/>
              </a:buClr>
              <a:buSzPct val="100000"/>
              <a:buFont typeface="Arial"/>
              <a:buChar char="•"/>
              <a:defRPr sz="2400"/>
            </a:pPr>
            <a:r>
              <a:rPr lang="fr" sz="2400" dirty="0">
                <a:solidFill>
                  <a:srgbClr val="000000"/>
                </a:solidFill>
                <a:sym typeface="Source Sans Pro Regular"/>
              </a:rPr>
              <a:t>Examinez les données contenues dans le tableur présenté dans la diapositive suivante.</a:t>
            </a:r>
          </a:p>
          <a:p>
            <a:pPr marL="254000" indent="-254000" defTabSz="289321">
              <a:lnSpc>
                <a:spcPct val="90000"/>
              </a:lnSpc>
              <a:spcBef>
                <a:spcPts val="300"/>
              </a:spcBef>
              <a:buClr>
                <a:srgbClr val="C00000"/>
              </a:buClr>
              <a:buSzPct val="100000"/>
              <a:buFont typeface="Arial"/>
              <a:buChar char="•"/>
              <a:defRPr sz="2400"/>
            </a:pPr>
            <a:r>
              <a:rPr lang="fr" sz="2400" dirty="0">
                <a:solidFill>
                  <a:srgbClr val="000000"/>
                </a:solidFill>
                <a:sym typeface="Source Sans Pro Regular"/>
              </a:rPr>
              <a:t>Repérez les erreurs ou les problèmes de données.</a:t>
            </a:r>
            <a:endParaRPr lang="en-GB" sz="2400" dirty="0">
              <a:solidFill>
                <a:srgbClr val="000000"/>
              </a:solidFill>
              <a:sym typeface="Source Sans Pro Regular"/>
            </a:endParaRPr>
          </a:p>
        </p:txBody>
      </p:sp>
    </p:spTree>
    <p:extLst>
      <p:ext uri="{BB962C8B-B14F-4D97-AF65-F5344CB8AC3E}">
        <p14:creationId xmlns:p14="http://schemas.microsoft.com/office/powerpoint/2010/main" val="2229735356"/>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0" y="-102433"/>
            <a:ext cx="8305800" cy="71596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rtl="0" eaLnBrk="1" hangingPunct="1"/>
            <a:r>
              <a:rPr lang="fr" sz="3200" b="1" dirty="0"/>
              <a:t> Exercice : évaluer la qualité des données</a:t>
            </a:r>
          </a:p>
        </p:txBody>
      </p:sp>
      <p:pic>
        <p:nvPicPr>
          <p:cNvPr id="7" name="Content Placeholder 6"/>
          <p:cNvPicPr>
            <a:picLocks noGrp="1" noChangeAspect="1" noChangeArrowheads="1"/>
          </p:cNvPicPr>
          <p:nvPr>
            <p:ph idx="4294967295"/>
            <p:custDataLst>
              <p:tags r:id="rId2"/>
            </p:custDataLst>
          </p:nvPr>
        </p:nvPicPr>
        <p:blipFill>
          <a:blip r:embed="rId5" cstate="print"/>
          <a:srcRect l="31801" t="31607" r="32961" b="20870"/>
          <a:stretch>
            <a:fillRect/>
          </a:stretch>
        </p:blipFill>
        <p:spPr bwMode="auto">
          <a:xfrm>
            <a:off x="1924987" y="1234190"/>
            <a:ext cx="8153400" cy="4953000"/>
          </a:xfrm>
          <a:prstGeom prst="rect">
            <a:avLst/>
          </a:prstGeom>
          <a:noFill/>
          <a:ln w="9525">
            <a:noFill/>
            <a:miter lim="800000"/>
            <a:headEnd/>
            <a:tailEnd/>
          </a:ln>
        </p:spPr>
      </p:pic>
    </p:spTree>
    <p:extLst>
      <p:ext uri="{BB962C8B-B14F-4D97-AF65-F5344CB8AC3E}">
        <p14:creationId xmlns:p14="http://schemas.microsoft.com/office/powerpoint/2010/main" val="109961413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Google Shape;308;p8"/>
          <p:cNvSpPr txBox="1">
            <a:spLocks noGrp="1"/>
          </p:cNvSpPr>
          <p:nvPr>
            <p:ph type="body" idx="1"/>
          </p:nvPr>
        </p:nvSpPr>
        <p:spPr>
          <a:xfrm>
            <a:off x="4273550" y="1494178"/>
            <a:ext cx="7529514" cy="3869645"/>
          </a:xfrm>
          <a:prstGeom prst="rect">
            <a:avLst/>
          </a:prstGeom>
        </p:spPr>
        <p:txBody>
          <a:bodyPr lIns="0" tIns="0" rIns="0" bIns="0" anchor="t">
            <a:normAutofit fontScale="92500" lnSpcReduction="10000"/>
          </a:bodyPr>
          <a:lstStyle/>
          <a:p>
            <a:pPr marL="0" indent="0">
              <a:lnSpc>
                <a:spcPct val="100000"/>
              </a:lnSpc>
              <a:spcBef>
                <a:spcPct val="20000"/>
              </a:spcBef>
              <a:spcAft>
                <a:spcPct val="0"/>
              </a:spcAft>
              <a:buNone/>
              <a:defRPr sz="2400"/>
            </a:pPr>
            <a:r>
              <a:rPr lang="fr" sz="2200" dirty="0">
                <a:latin typeface="Segoe UI"/>
                <a:cs typeface="Segoe UI"/>
              </a:rPr>
              <a:t>Cette ressource d’apprentissage fait partie du Kit de formation avancée pour les équipes d’intervention rapide (KIFA EIR), et s’adresse en particulier aux membres des EIR.</a:t>
            </a:r>
          </a:p>
          <a:p>
            <a:pPr marL="0" indent="0">
              <a:lnSpc>
                <a:spcPct val="100000"/>
              </a:lnSpc>
              <a:spcBef>
                <a:spcPct val="20000"/>
              </a:spcBef>
              <a:spcAft>
                <a:spcPct val="0"/>
              </a:spcAft>
              <a:buNone/>
              <a:defRPr sz="2400"/>
            </a:pPr>
            <a:endParaRPr lang="fr" sz="2200" dirty="0">
              <a:latin typeface="Segoe UI"/>
              <a:cs typeface="Segoe UI"/>
            </a:endParaRPr>
          </a:p>
          <a:p>
            <a:pPr marL="0" indent="0">
              <a:lnSpc>
                <a:spcPct val="100000"/>
              </a:lnSpc>
              <a:spcBef>
                <a:spcPct val="20000"/>
              </a:spcBef>
              <a:spcAft>
                <a:spcPct val="0"/>
              </a:spcAft>
              <a:buNone/>
              <a:defRPr sz="2400"/>
            </a:pPr>
            <a:r>
              <a:rPr lang="fr" sz="2200" dirty="0">
                <a:latin typeface="Segoe UI"/>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a:lnSpc>
                <a:spcPct val="100000"/>
              </a:lnSpc>
              <a:spcBef>
                <a:spcPct val="20000"/>
              </a:spcBef>
              <a:spcAft>
                <a:spcPct val="0"/>
              </a:spcAft>
              <a:buNone/>
              <a:defRPr sz="2400"/>
            </a:pPr>
            <a:endParaRPr lang="fr" sz="2200" dirty="0">
              <a:latin typeface="Segoe UI"/>
              <a:cs typeface="Segoe UI"/>
            </a:endParaRPr>
          </a:p>
          <a:p>
            <a:pPr marL="0" indent="0">
              <a:lnSpc>
                <a:spcPct val="100000"/>
              </a:lnSpc>
              <a:spcBef>
                <a:spcPct val="20000"/>
              </a:spcBef>
              <a:spcAft>
                <a:spcPct val="0"/>
              </a:spcAft>
              <a:buNone/>
              <a:defRPr sz="2400"/>
            </a:pPr>
            <a:r>
              <a:rPr lang="fr" sz="2200" dirty="0">
                <a:latin typeface="Segoe UI"/>
                <a:cs typeface="Segoe UI"/>
              </a:rPr>
              <a:t>Le KIFA EIR est une composante du Programme de Formation des EIR de l’OMS.</a:t>
            </a:r>
          </a:p>
          <a:p>
            <a:pPr marL="0" indent="0">
              <a:buSzTx/>
              <a:buNone/>
              <a:defRPr sz="2400"/>
            </a:pPr>
            <a:endParaRPr dirty="0"/>
          </a:p>
        </p:txBody>
      </p:sp>
      <p:sp>
        <p:nvSpPr>
          <p:cNvPr id="2" name="Google Shape;307;p8">
            <a:extLst>
              <a:ext uri="{FF2B5EF4-FFF2-40B4-BE49-F238E27FC236}">
                <a16:creationId xmlns:a16="http://schemas.microsoft.com/office/drawing/2014/main" id="{85D561DF-778B-A251-62AC-1513E9DD9137}"/>
              </a:ext>
            </a:extLst>
          </p:cNvPr>
          <p:cNvSpPr txBox="1">
            <a:spLocks/>
          </p:cNvSpPr>
          <p:nvPr/>
        </p:nvSpPr>
        <p:spPr>
          <a:xfrm>
            <a:off x="389002" y="963744"/>
            <a:ext cx="3264195" cy="492164"/>
          </a:xfrm>
          <a:prstGeom prst="rect">
            <a:avLst/>
          </a:prstGeom>
        </p:spPr>
        <p:txBody>
          <a:bodyPr lIns="0" tIns="0" rIns="0" bIns="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a:defRPr>
                <a:latin typeface="Source Sans Pro Bold"/>
                <a:ea typeface="Source Sans Pro Bold"/>
                <a:cs typeface="Source Sans Pro Bold"/>
                <a:sym typeface="Source Sans Pro Bold"/>
              </a:defRPr>
            </a:pPr>
            <a:r>
              <a:rPr lang="hu-HU" b="1" kern="0" dirty="0"/>
              <a:t>Introduction</a:t>
            </a:r>
          </a:p>
        </p:txBody>
      </p:sp>
    </p:spTree>
    <p:extLst>
      <p:ext uri="{BB962C8B-B14F-4D97-AF65-F5344CB8AC3E}">
        <p14:creationId xmlns:p14="http://schemas.microsoft.com/office/powerpoint/2010/main" val="152125823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0" y="-76200"/>
            <a:ext cx="7543800" cy="71596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rtl="0" eaLnBrk="1" hangingPunct="1"/>
            <a:r>
              <a:rPr lang="fr" sz="3200" b="1"/>
              <a:t>Que fallait-il repérer ?</a:t>
            </a:r>
          </a:p>
        </p:txBody>
      </p:sp>
      <p:pic>
        <p:nvPicPr>
          <p:cNvPr id="1030" name="Picture 6"/>
          <p:cNvPicPr>
            <a:picLocks noGrp="1" noChangeAspect="1" noChangeArrowheads="1"/>
          </p:cNvPicPr>
          <p:nvPr>
            <p:ph idx="4294967295"/>
            <p:custDataLst>
              <p:tags r:id="rId2"/>
            </p:custDataLst>
          </p:nvPr>
        </p:nvPicPr>
        <p:blipFill>
          <a:blip r:embed="rId17" cstate="print"/>
          <a:srcRect l="31801" t="31607" r="32961" b="20870"/>
          <a:stretch>
            <a:fillRect/>
          </a:stretch>
        </p:blipFill>
        <p:spPr bwMode="auto">
          <a:xfrm>
            <a:off x="2029922" y="1181100"/>
            <a:ext cx="8153400" cy="4953000"/>
          </a:xfrm>
          <a:prstGeom prst="rect">
            <a:avLst/>
          </a:prstGeom>
          <a:noFill/>
          <a:ln w="9525">
            <a:noFill/>
            <a:miter lim="800000"/>
            <a:headEnd/>
            <a:tailEnd/>
          </a:ln>
        </p:spPr>
      </p:pic>
      <p:sp>
        <p:nvSpPr>
          <p:cNvPr id="4" name="Oval 3"/>
          <p:cNvSpPr/>
          <p:nvPr>
            <p:custDataLst>
              <p:tags r:id="rId3"/>
            </p:custDataLst>
          </p:nvPr>
        </p:nvSpPr>
        <p:spPr>
          <a:xfrm>
            <a:off x="2514600" y="1905000"/>
            <a:ext cx="533400" cy="457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5" name="Oval 4"/>
          <p:cNvSpPr/>
          <p:nvPr>
            <p:custDataLst>
              <p:tags r:id="rId4"/>
            </p:custDataLst>
          </p:nvPr>
        </p:nvSpPr>
        <p:spPr>
          <a:xfrm>
            <a:off x="2438400" y="3657600"/>
            <a:ext cx="6096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8" name="Oval 7"/>
          <p:cNvSpPr/>
          <p:nvPr>
            <p:custDataLst>
              <p:tags r:id="rId5"/>
            </p:custDataLst>
          </p:nvPr>
        </p:nvSpPr>
        <p:spPr>
          <a:xfrm>
            <a:off x="4495800" y="2590800"/>
            <a:ext cx="5334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9" name="Oval 8"/>
          <p:cNvSpPr/>
          <p:nvPr>
            <p:custDataLst>
              <p:tags r:id="rId6"/>
            </p:custDataLst>
          </p:nvPr>
        </p:nvSpPr>
        <p:spPr>
          <a:xfrm flipV="1">
            <a:off x="3200400" y="5105400"/>
            <a:ext cx="8382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0" name="Oval 9"/>
          <p:cNvSpPr/>
          <p:nvPr>
            <p:custDataLst>
              <p:tags r:id="rId7"/>
            </p:custDataLst>
          </p:nvPr>
        </p:nvSpPr>
        <p:spPr>
          <a:xfrm>
            <a:off x="2514600" y="5486400"/>
            <a:ext cx="609600" cy="457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1" name="Oval 10"/>
          <p:cNvSpPr/>
          <p:nvPr>
            <p:custDataLst>
              <p:tags r:id="rId8"/>
            </p:custDataLst>
          </p:nvPr>
        </p:nvSpPr>
        <p:spPr>
          <a:xfrm>
            <a:off x="4419600" y="5257800"/>
            <a:ext cx="5334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2" name="Oval 11"/>
          <p:cNvSpPr/>
          <p:nvPr>
            <p:custDataLst>
              <p:tags r:id="rId9"/>
            </p:custDataLst>
          </p:nvPr>
        </p:nvSpPr>
        <p:spPr>
          <a:xfrm flipV="1">
            <a:off x="5029200" y="3276600"/>
            <a:ext cx="12954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3" name="Oval 12"/>
          <p:cNvSpPr/>
          <p:nvPr>
            <p:custDataLst>
              <p:tags r:id="rId10"/>
            </p:custDataLst>
          </p:nvPr>
        </p:nvSpPr>
        <p:spPr>
          <a:xfrm flipV="1">
            <a:off x="6324600" y="2895600"/>
            <a:ext cx="36576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5" name="Oval 14"/>
          <p:cNvSpPr/>
          <p:nvPr>
            <p:custDataLst>
              <p:tags r:id="rId11"/>
            </p:custDataLst>
          </p:nvPr>
        </p:nvSpPr>
        <p:spPr>
          <a:xfrm>
            <a:off x="4953000" y="5105400"/>
            <a:ext cx="6096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6" name="Oval 15"/>
          <p:cNvSpPr/>
          <p:nvPr>
            <p:custDataLst>
              <p:tags r:id="rId12"/>
            </p:custDataLst>
          </p:nvPr>
        </p:nvSpPr>
        <p:spPr>
          <a:xfrm>
            <a:off x="8382000" y="5105400"/>
            <a:ext cx="6096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7" name="Oval 16"/>
          <p:cNvSpPr/>
          <p:nvPr>
            <p:custDataLst>
              <p:tags r:id="rId13"/>
            </p:custDataLst>
          </p:nvPr>
        </p:nvSpPr>
        <p:spPr>
          <a:xfrm>
            <a:off x="6629400" y="2286000"/>
            <a:ext cx="5334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8" name="Oval 17"/>
          <p:cNvSpPr/>
          <p:nvPr>
            <p:custDataLst>
              <p:tags r:id="rId14"/>
            </p:custDataLst>
          </p:nvPr>
        </p:nvSpPr>
        <p:spPr>
          <a:xfrm>
            <a:off x="6629400" y="2667000"/>
            <a:ext cx="5334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Tree>
    <p:extLst>
      <p:ext uri="{BB962C8B-B14F-4D97-AF65-F5344CB8AC3E}">
        <p14:creationId xmlns:p14="http://schemas.microsoft.com/office/powerpoint/2010/main" val="304032106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animBg="1"/>
      <p:bldP spid="12" grpId="0" animBg="1"/>
      <p:bldP spid="13" grpId="0" animBg="1"/>
      <p:bldP spid="15" grpId="0" animBg="1"/>
      <p:bldP spid="16" grpId="0" animBg="1"/>
      <p:bldP spid="17" grpId="0" animBg="1"/>
      <p:bldP spid="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587205" y="1867301"/>
            <a:ext cx="11347451" cy="1973795"/>
          </a:xfrm>
          <a:prstGeom prst="rect">
            <a:avLst/>
          </a:prstGeom>
          <a:noFill/>
          <a:ln>
            <a:noFill/>
          </a:ln>
        </p:spPr>
        <p:txBody>
          <a:bodyPr spcFirstLastPara="1" wrap="square" lIns="360000" tIns="180000" rIns="360000" bIns="180000" rtlCol="0" anchor="ctr" anchorCtr="0">
            <a:noAutofit/>
          </a:bodyPr>
          <a:lstStyle/>
          <a:p>
            <a:pPr>
              <a:lnSpc>
                <a:spcPct val="110000"/>
              </a:lnSpc>
              <a:buSzPts val="2560"/>
            </a:pPr>
            <a:r>
              <a:rPr lang="fr" sz="4000" b="1" dirty="0">
                <a:solidFill>
                  <a:srgbClr val="002060"/>
                </a:solidFill>
                <a:latin typeface="Arial"/>
                <a:cs typeface="Arial"/>
              </a:rPr>
              <a:t>5. </a:t>
            </a:r>
            <a:r>
              <a:rPr lang="fr" b="1" dirty="0"/>
              <a:t>Comment analyser et interpréter des données ?</a:t>
            </a:r>
            <a:endParaRPr lang="fr-FR" b="1" dirty="0"/>
          </a:p>
        </p:txBody>
      </p:sp>
    </p:spTree>
    <p:extLst>
      <p:ext uri="{BB962C8B-B14F-4D97-AF65-F5344CB8AC3E}">
        <p14:creationId xmlns:p14="http://schemas.microsoft.com/office/powerpoint/2010/main" val="354230098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EB41E-935B-4231-8E81-B14D8FD12DCF}"/>
              </a:ext>
            </a:extLst>
          </p:cNvPr>
          <p:cNvSpPr>
            <a:spLocks noGrp="1"/>
          </p:cNvSpPr>
          <p:nvPr>
            <p:ph type="title"/>
            <p:custDataLst>
              <p:tags r:id="rId1"/>
            </p:custDataLst>
          </p:nvPr>
        </p:nvSpPr>
        <p:spPr>
          <a:xfrm>
            <a:off x="0" y="-38621"/>
            <a:ext cx="5315751" cy="646113"/>
          </a:xfrm>
        </p:spPr>
        <p:txBody>
          <a:bodyPr rtlCol="0">
            <a:normAutofit/>
          </a:bodyPr>
          <a:lstStyle/>
          <a:p>
            <a:pPr rtl="0"/>
            <a:r>
              <a:rPr lang="fr" sz="3200" b="1" dirty="0">
                <a:latin typeface="+mn-lt"/>
                <a:cs typeface="Arial"/>
              </a:rPr>
              <a:t>Plan d’analyse de données</a:t>
            </a:r>
          </a:p>
        </p:txBody>
      </p:sp>
      <p:sp>
        <p:nvSpPr>
          <p:cNvPr id="4" name="Text Placeholder 3">
            <a:extLst>
              <a:ext uri="{FF2B5EF4-FFF2-40B4-BE49-F238E27FC236}">
                <a16:creationId xmlns:a16="http://schemas.microsoft.com/office/drawing/2014/main" id="{ADCCF190-48F0-4ECB-8E5A-B849FCF6680C}"/>
              </a:ext>
            </a:extLst>
          </p:cNvPr>
          <p:cNvSpPr>
            <a:spLocks noGrp="1"/>
          </p:cNvSpPr>
          <p:nvPr>
            <p:ph type="body" idx="1"/>
          </p:nvPr>
        </p:nvSpPr>
        <p:spPr/>
        <p:txBody>
          <a:bodyPr/>
          <a:lstStyle/>
          <a:p>
            <a:endParaRPr lang="en-US"/>
          </a:p>
        </p:txBody>
      </p:sp>
      <p:graphicFrame>
        <p:nvGraphicFramePr>
          <p:cNvPr id="10" name="Diagram 2">
            <a:extLst>
              <a:ext uri="{FF2B5EF4-FFF2-40B4-BE49-F238E27FC236}">
                <a16:creationId xmlns:a16="http://schemas.microsoft.com/office/drawing/2014/main" id="{A5742185-AA35-4F67-8720-27FAC6B83D03}"/>
              </a:ext>
            </a:extLst>
          </p:cNvPr>
          <p:cNvGraphicFramePr/>
          <p:nvPr>
            <p:custDataLst>
              <p:tags r:id="rId2"/>
            </p:custDataLst>
            <p:extLst>
              <p:ext uri="{D42A27DB-BD31-4B8C-83A1-F6EECF244321}">
                <p14:modId xmlns:p14="http://schemas.microsoft.com/office/powerpoint/2010/main" val="2596737131"/>
              </p:ext>
            </p:extLst>
          </p:nvPr>
        </p:nvGraphicFramePr>
        <p:xfrm>
          <a:off x="743349" y="1224395"/>
          <a:ext cx="5352652" cy="48768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1" name="Rectangle: Rounded Corners 3">
            <a:extLst>
              <a:ext uri="{FF2B5EF4-FFF2-40B4-BE49-F238E27FC236}">
                <a16:creationId xmlns:a16="http://schemas.microsoft.com/office/drawing/2014/main" id="{651C7CE8-7206-4BB0-95D6-B89AC89C6A59}"/>
              </a:ext>
            </a:extLst>
          </p:cNvPr>
          <p:cNvSpPr/>
          <p:nvPr>
            <p:custDataLst>
              <p:tags r:id="rId3"/>
            </p:custDataLst>
          </p:nvPr>
        </p:nvSpPr>
        <p:spPr>
          <a:xfrm>
            <a:off x="479685" y="1934234"/>
            <a:ext cx="4039243" cy="4130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900"/>
              <a:t>Analyse élémentaire des données </a:t>
            </a:r>
          </a:p>
        </p:txBody>
      </p:sp>
      <p:sp>
        <p:nvSpPr>
          <p:cNvPr id="12" name="Rectangle: Rounded Corners 4">
            <a:extLst>
              <a:ext uri="{FF2B5EF4-FFF2-40B4-BE49-F238E27FC236}">
                <a16:creationId xmlns:a16="http://schemas.microsoft.com/office/drawing/2014/main" id="{CEEE8EC1-21C9-4466-8BE7-BD5D7B6F6281}"/>
              </a:ext>
            </a:extLst>
          </p:cNvPr>
          <p:cNvSpPr/>
          <p:nvPr>
            <p:custDataLst>
              <p:tags r:id="rId4"/>
            </p:custDataLst>
          </p:nvPr>
        </p:nvSpPr>
        <p:spPr>
          <a:xfrm>
            <a:off x="6886207" y="1934234"/>
            <a:ext cx="3921701" cy="4130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1900" dirty="0"/>
              <a:t>Analyse approfondie des données </a:t>
            </a:r>
          </a:p>
        </p:txBody>
      </p:sp>
      <p:graphicFrame>
        <p:nvGraphicFramePr>
          <p:cNvPr id="13" name="Diagram 5">
            <a:extLst>
              <a:ext uri="{FF2B5EF4-FFF2-40B4-BE49-F238E27FC236}">
                <a16:creationId xmlns:a16="http://schemas.microsoft.com/office/drawing/2014/main" id="{994E6030-9510-49B8-AE10-79B34C182E38}"/>
              </a:ext>
            </a:extLst>
          </p:cNvPr>
          <p:cNvGraphicFramePr/>
          <p:nvPr>
            <p:custDataLst>
              <p:tags r:id="rId5"/>
            </p:custDataLst>
            <p:extLst>
              <p:ext uri="{D42A27DB-BD31-4B8C-83A1-F6EECF244321}">
                <p14:modId xmlns:p14="http://schemas.microsoft.com/office/powerpoint/2010/main" val="870483165"/>
              </p:ext>
            </p:extLst>
          </p:nvPr>
        </p:nvGraphicFramePr>
        <p:xfrm>
          <a:off x="5707040" y="2347269"/>
          <a:ext cx="6036404" cy="383559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14" name="Oval 6">
            <a:extLst>
              <a:ext uri="{FF2B5EF4-FFF2-40B4-BE49-F238E27FC236}">
                <a16:creationId xmlns:a16="http://schemas.microsoft.com/office/drawing/2014/main" id="{7C6998DA-8908-4D3D-A17C-32BAC58CDAA4}"/>
              </a:ext>
            </a:extLst>
          </p:cNvPr>
          <p:cNvSpPr/>
          <p:nvPr>
            <p:custDataLst>
              <p:tags r:id="rId6"/>
            </p:custDataLst>
          </p:nvPr>
        </p:nvSpPr>
        <p:spPr>
          <a:xfrm>
            <a:off x="4661941" y="4075551"/>
            <a:ext cx="2826132" cy="884148"/>
          </a:xfrm>
          <a:prstGeom prst="ellipse">
            <a:avLst/>
          </a:prstGeom>
          <a:solidFill>
            <a:srgbClr val="C00000"/>
          </a:solidFill>
          <a:ln>
            <a:solidFill>
              <a:schemeClr val="bg1"/>
            </a:solidFill>
          </a:ln>
        </p:spPr>
        <p:style>
          <a:lnRef idx="1">
            <a:schemeClr val="accent2"/>
          </a:lnRef>
          <a:fillRef idx="2">
            <a:schemeClr val="accent2"/>
          </a:fillRef>
          <a:effectRef idx="1">
            <a:schemeClr val="accent2"/>
          </a:effectRef>
          <a:fontRef idx="minor">
            <a:schemeClr val="dk1"/>
          </a:fontRef>
        </p:style>
        <p:txBody>
          <a:bodyPr lIns="91440" tIns="45720" rIns="91440" bIns="45720" rtlCol="0" anchor="ctr"/>
          <a:lstStyle/>
          <a:p>
            <a:pPr algn="ctr" rtl="0"/>
            <a:r>
              <a:rPr lang="fr" sz="2400" dirty="0">
                <a:solidFill>
                  <a:schemeClr val="bg1"/>
                </a:solidFill>
              </a:rPr>
              <a:t>Interpréter les résultats</a:t>
            </a:r>
            <a:r>
              <a:rPr lang="fr" sz="2400" dirty="0"/>
              <a:t> </a:t>
            </a:r>
          </a:p>
        </p:txBody>
      </p:sp>
      <p:sp>
        <p:nvSpPr>
          <p:cNvPr id="15" name="TextBox 51">
            <a:extLst>
              <a:ext uri="{FF2B5EF4-FFF2-40B4-BE49-F238E27FC236}">
                <a16:creationId xmlns:a16="http://schemas.microsoft.com/office/drawing/2014/main" id="{E51CC843-A0E5-4881-BD4F-29EA7EFF0EF2}"/>
              </a:ext>
            </a:extLst>
          </p:cNvPr>
          <p:cNvSpPr txBox="1"/>
          <p:nvPr>
            <p:custDataLst>
              <p:tags r:id="rId7"/>
            </p:custDataLst>
          </p:nvPr>
        </p:nvSpPr>
        <p:spPr>
          <a:xfrm>
            <a:off x="337528" y="941851"/>
            <a:ext cx="1147495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 sz="2400" b="1" dirty="0">
                <a:solidFill>
                  <a:srgbClr val="C00000"/>
                </a:solidFill>
                <a:sym typeface="Source Sans Pro Regular"/>
              </a:rPr>
              <a:t>Un plan d’analyse des données peut inclure une analyse de données élémentaire ou approfondie, à l’image du graphique ci-dessous.</a:t>
            </a:r>
            <a:endParaRPr lang="en-US" sz="2400" b="1" dirty="0">
              <a:solidFill>
                <a:srgbClr val="C00000"/>
              </a:solidFill>
              <a:sym typeface="Source Sans Pro Regular"/>
            </a:endParaRPr>
          </a:p>
        </p:txBody>
      </p:sp>
    </p:spTree>
    <p:extLst>
      <p:ext uri="{BB962C8B-B14F-4D97-AF65-F5344CB8AC3E}">
        <p14:creationId xmlns:p14="http://schemas.microsoft.com/office/powerpoint/2010/main" val="246414539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custDataLst>
              <p:tags r:id="rId1"/>
            </p:custDataLst>
          </p:nvPr>
        </p:nvSpPr>
        <p:spPr>
          <a:xfrm>
            <a:off x="-1" y="-31750"/>
            <a:ext cx="7700211" cy="64611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3200" b="1" dirty="0"/>
              <a:t>Analyse des données : produits</a:t>
            </a:r>
          </a:p>
        </p:txBody>
      </p:sp>
      <p:sp>
        <p:nvSpPr>
          <p:cNvPr id="4" name="Rectangle 3"/>
          <p:cNvSpPr txBox="1">
            <a:spLocks noChangeArrowheads="1"/>
          </p:cNvSpPr>
          <p:nvPr>
            <p:custDataLst>
              <p:tags r:id="rId2"/>
            </p:custDataLst>
          </p:nvPr>
        </p:nvSpPr>
        <p:spPr bwMode="auto">
          <a:xfrm>
            <a:off x="575806" y="1091291"/>
            <a:ext cx="10820399"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just" eaLnBrk="1" fontAlgn="auto">
              <a:spcBef>
                <a:spcPts val="600"/>
              </a:spcBef>
              <a:spcAft>
                <a:spcPts val="0"/>
              </a:spcAft>
              <a:buNone/>
              <a:defRPr sz="2800">
                <a:solidFill>
                  <a:srgbClr val="C00000"/>
                </a:solidFill>
                <a:latin typeface="Source Sans Pro Bold"/>
                <a:ea typeface="Source Sans Pro Bold"/>
                <a:cs typeface="Source Sans Pro Bold"/>
                <a:sym typeface="Source Sans Pro Bold"/>
              </a:defRPr>
            </a:pPr>
            <a:r>
              <a:rPr lang="fr" b="1" dirty="0">
                <a:solidFill>
                  <a:srgbClr val="C00000"/>
                </a:solidFill>
                <a:latin typeface="Source Sans Pro Bold"/>
                <a:ea typeface="Source Sans Pro Bold"/>
                <a:cs typeface="Source Sans Pro Bold"/>
                <a:sym typeface="Calibri"/>
              </a:rPr>
              <a:t>Rappelez-vous qu’il est essentiel d’analyser régulièrement les données pour adopter des mesures de santé publique opportunes, car cela permet de :</a:t>
            </a:r>
          </a:p>
          <a:p>
            <a:pPr marL="457200" lvl="1" indent="-457200" eaLnBrk="1" fontAlgn="auto">
              <a:spcBef>
                <a:spcPts val="600"/>
              </a:spcBef>
              <a:spcAft>
                <a:spcPts val="0"/>
              </a:spcAft>
              <a:buClr>
                <a:srgbClr val="C00000"/>
              </a:buClr>
              <a:buSzPct val="100000"/>
              <a:buFont typeface="Arial"/>
              <a:buChar char="•"/>
              <a:defRPr sz="2800">
                <a:latin typeface="+mn-lt"/>
                <a:ea typeface="+mn-ea"/>
                <a:cs typeface="+mn-cs"/>
                <a:sym typeface="Source Sans Pro Regular"/>
              </a:defRPr>
            </a:pPr>
            <a:r>
              <a:rPr lang="fr" dirty="0">
                <a:solidFill>
                  <a:srgbClr val="000000"/>
                </a:solidFill>
                <a:latin typeface="+mn-lt"/>
                <a:cs typeface="+mn-cs"/>
                <a:sym typeface="Calibri"/>
              </a:rPr>
              <a:t>Décrire les caractéristiques démographiques et épidémiologiques de l’urgence de santé publique.</a:t>
            </a:r>
          </a:p>
          <a:p>
            <a:pPr marL="457200" lvl="1" indent="-457200" eaLnBrk="1" fontAlgn="auto">
              <a:spcBef>
                <a:spcPts val="600"/>
              </a:spcBef>
              <a:spcAft>
                <a:spcPts val="0"/>
              </a:spcAft>
              <a:buClr>
                <a:srgbClr val="C00000"/>
              </a:buClr>
              <a:buSzPct val="100000"/>
              <a:buFont typeface="Arial"/>
              <a:buChar char="•"/>
              <a:defRPr sz="2800">
                <a:latin typeface="+mn-lt"/>
                <a:ea typeface="+mn-ea"/>
                <a:cs typeface="+mn-cs"/>
                <a:sym typeface="Source Sans Pro Regular"/>
              </a:defRPr>
            </a:pPr>
            <a:r>
              <a:rPr lang="fr" dirty="0">
                <a:solidFill>
                  <a:srgbClr val="000000"/>
                </a:solidFill>
                <a:latin typeface="+mn-lt"/>
                <a:cs typeface="+mn-cs"/>
                <a:sym typeface="Calibri"/>
              </a:rPr>
              <a:t>Décrire les signes et les symptômes cliniques pertinents pour éclairer les prestataires de soins de santé.</a:t>
            </a:r>
          </a:p>
          <a:p>
            <a:pPr marL="457200" lvl="1" indent="-457200" eaLnBrk="1" fontAlgn="auto">
              <a:spcBef>
                <a:spcPts val="600"/>
              </a:spcBef>
              <a:spcAft>
                <a:spcPts val="0"/>
              </a:spcAft>
              <a:buClr>
                <a:srgbClr val="C00000"/>
              </a:buClr>
              <a:buSzPct val="100000"/>
              <a:buFont typeface="Arial"/>
              <a:buChar char="•"/>
              <a:defRPr sz="2800">
                <a:latin typeface="+mn-lt"/>
                <a:ea typeface="+mn-ea"/>
                <a:cs typeface="+mn-cs"/>
                <a:sym typeface="Source Sans Pro Regular"/>
              </a:defRPr>
            </a:pPr>
            <a:r>
              <a:rPr lang="fr" dirty="0">
                <a:solidFill>
                  <a:srgbClr val="000000"/>
                </a:solidFill>
                <a:latin typeface="+mn-lt"/>
                <a:cs typeface="+mn-cs"/>
                <a:sym typeface="Calibri"/>
              </a:rPr>
              <a:t>Déterminer ou déduire les populations à risque.</a:t>
            </a:r>
          </a:p>
          <a:p>
            <a:pPr marL="457200" lvl="1" indent="-457200" eaLnBrk="1" fontAlgn="auto">
              <a:spcBef>
                <a:spcPts val="600"/>
              </a:spcBef>
              <a:spcAft>
                <a:spcPts val="0"/>
              </a:spcAft>
              <a:buClr>
                <a:srgbClr val="C00000"/>
              </a:buClr>
              <a:buSzPct val="100000"/>
              <a:buFont typeface="Arial"/>
              <a:buChar char="•"/>
              <a:defRPr sz="2800">
                <a:latin typeface="+mn-lt"/>
                <a:ea typeface="+mn-ea"/>
                <a:cs typeface="+mn-cs"/>
                <a:sym typeface="Source Sans Pro Regular"/>
              </a:defRPr>
            </a:pPr>
            <a:r>
              <a:rPr lang="fr" dirty="0">
                <a:solidFill>
                  <a:srgbClr val="000000"/>
                </a:solidFill>
                <a:latin typeface="+mn-lt"/>
                <a:cs typeface="+mn-cs"/>
                <a:sym typeface="Calibri"/>
              </a:rPr>
              <a:t>Donner des orientations sur les interventions de santé publique appropriées.</a:t>
            </a:r>
          </a:p>
          <a:p>
            <a:pPr marL="914400" lvl="1" indent="-457200" rtl="0" eaLnBrk="1" hangingPunct="1">
              <a:spcBef>
                <a:spcPts val="600"/>
              </a:spcBef>
              <a:spcAft>
                <a:spcPts val="600"/>
              </a:spcAft>
              <a:buFont typeface="Arial" panose="020B0604020202020204" pitchFamily="34" charset="0"/>
              <a:buChar char="•"/>
              <a:defRPr/>
            </a:pPr>
            <a:endParaRPr lang="en-US" altLang="en-US" sz="2400" b="1" dirty="0">
              <a:solidFill>
                <a:srgbClr val="C00000"/>
              </a:solidFill>
            </a:endParaRPr>
          </a:p>
          <a:p>
            <a:pPr marL="914400" lvl="1" indent="-457200" rtl="0" eaLnBrk="1" hangingPunct="1">
              <a:spcBef>
                <a:spcPts val="600"/>
              </a:spcBef>
              <a:spcAft>
                <a:spcPts val="600"/>
              </a:spcAft>
              <a:buFont typeface="Arial" panose="020B0604020202020204" pitchFamily="34" charset="0"/>
              <a:buChar char="•"/>
              <a:defRPr/>
            </a:pPr>
            <a:endParaRPr lang="en-US" altLang="en-US" sz="2400" b="1" dirty="0">
              <a:solidFill>
                <a:srgbClr val="C00000"/>
              </a:solidFill>
            </a:endParaRPr>
          </a:p>
        </p:txBody>
      </p:sp>
    </p:spTree>
    <p:extLst>
      <p:ext uri="{BB962C8B-B14F-4D97-AF65-F5344CB8AC3E}">
        <p14:creationId xmlns:p14="http://schemas.microsoft.com/office/powerpoint/2010/main" val="159223241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custDataLst>
              <p:tags r:id="rId1"/>
            </p:custDataLst>
          </p:nvPr>
        </p:nvSpPr>
        <p:spPr>
          <a:xfrm>
            <a:off x="0" y="-75916"/>
            <a:ext cx="9084039" cy="78561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3200" b="1">
                <a:latin typeface="+mn-lt"/>
              </a:rPr>
              <a:t>Analyse des données : méthodes</a:t>
            </a:r>
          </a:p>
        </p:txBody>
      </p:sp>
      <p:sp>
        <p:nvSpPr>
          <p:cNvPr id="10" name="Rectangle 3"/>
          <p:cNvSpPr txBox="1">
            <a:spLocks noChangeArrowheads="1"/>
          </p:cNvSpPr>
          <p:nvPr>
            <p:custDataLst>
              <p:tags r:id="rId2"/>
            </p:custDataLst>
          </p:nvPr>
        </p:nvSpPr>
        <p:spPr bwMode="auto">
          <a:xfrm>
            <a:off x="685800" y="1268414"/>
            <a:ext cx="108204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rtl="0" eaLnBrk="1" hangingPunct="1">
              <a:spcBef>
                <a:spcPct val="0"/>
              </a:spcBef>
              <a:buNone/>
              <a:defRPr/>
            </a:pPr>
            <a:r>
              <a:rPr lang="fr" sz="2300" dirty="0">
                <a:solidFill>
                  <a:schemeClr val="tx1"/>
                </a:solidFill>
                <a:latin typeface="+mn-lt"/>
              </a:rPr>
              <a:t>L’approche de base en matière d’analyse des données pendant les enquêtes de terrain permet d’identifier les populations à risque, les facteurs de risque et les causes d’issue défavorable, autant d’éléments qui orientent les mesures de santé publique selon l’approche suivante :</a:t>
            </a:r>
            <a:endParaRPr lang="en-CA" altLang="en-US" sz="2400" dirty="0">
              <a:solidFill>
                <a:schemeClr val="tx1"/>
              </a:solidFill>
              <a:latin typeface="+mn-lt"/>
            </a:endParaRPr>
          </a:p>
          <a:p>
            <a:pPr marL="457200" lvl="1" indent="0" rtl="0" eaLnBrk="1" hangingPunct="1">
              <a:spcBef>
                <a:spcPct val="0"/>
              </a:spcBef>
              <a:buNone/>
              <a:defRPr/>
            </a:pPr>
            <a:endParaRPr lang="en-US" altLang="en-US" sz="2300" b="1" dirty="0">
              <a:solidFill>
                <a:schemeClr val="tx1"/>
              </a:solidFill>
              <a:latin typeface="+mn-lt"/>
            </a:endParaRPr>
          </a:p>
        </p:txBody>
      </p:sp>
      <p:sp>
        <p:nvSpPr>
          <p:cNvPr id="11" name="Rectangle 10">
            <a:extLst>
              <a:ext uri="{FF2B5EF4-FFF2-40B4-BE49-F238E27FC236}">
                <a16:creationId xmlns:a16="http://schemas.microsoft.com/office/drawing/2014/main" id="{20814619-3EA1-4F59-920B-8771059C3901}"/>
              </a:ext>
            </a:extLst>
          </p:cNvPr>
          <p:cNvSpPr>
            <a:spLocks noChangeAspect="1"/>
          </p:cNvSpPr>
          <p:nvPr>
            <p:custDataLst>
              <p:tags r:id="rId3"/>
            </p:custDataLst>
          </p:nvPr>
        </p:nvSpPr>
        <p:spPr>
          <a:xfrm>
            <a:off x="914400" y="3124200"/>
            <a:ext cx="2743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000" b="1">
                <a:cs typeface="Arial"/>
              </a:rPr>
              <a:t>Comptabiliser : </a:t>
            </a:r>
          </a:p>
          <a:p>
            <a:pPr algn="ctr" rtl="0"/>
            <a:r>
              <a:rPr lang="fr" sz="2000">
                <a:cs typeface="Arial"/>
              </a:rPr>
              <a:t>pour déterminer l’ampleur de l’urgence au moyen d’une approche systématique et normalisée des définitions de cas.</a:t>
            </a:r>
          </a:p>
        </p:txBody>
      </p:sp>
      <p:sp>
        <p:nvSpPr>
          <p:cNvPr id="12" name="Rectangle 11">
            <a:extLst>
              <a:ext uri="{FF2B5EF4-FFF2-40B4-BE49-F238E27FC236}">
                <a16:creationId xmlns:a16="http://schemas.microsoft.com/office/drawing/2014/main" id="{9835E907-7070-46FC-ADEF-165C7C4648B5}"/>
              </a:ext>
            </a:extLst>
          </p:cNvPr>
          <p:cNvSpPr>
            <a:spLocks noChangeAspect="1"/>
          </p:cNvSpPr>
          <p:nvPr>
            <p:custDataLst>
              <p:tags r:id="rId4"/>
            </p:custDataLst>
          </p:nvPr>
        </p:nvSpPr>
        <p:spPr>
          <a:xfrm>
            <a:off x="4724400" y="3099661"/>
            <a:ext cx="2743200" cy="2743200"/>
          </a:xfrm>
          <a:prstGeom prst="rect">
            <a:avLst/>
          </a:prstGeom>
          <a:solidFill>
            <a:srgbClr val="D46112"/>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400" b="1">
                <a:cs typeface="Arial"/>
              </a:rPr>
              <a:t>Diviser : </a:t>
            </a:r>
          </a:p>
          <a:p>
            <a:pPr algn="ctr" rtl="0"/>
            <a:r>
              <a:rPr lang="fr" sz="2400">
                <a:cs typeface="Arial"/>
              </a:rPr>
              <a:t>pour calculer des proportions ou des taux</a:t>
            </a:r>
            <a:r>
              <a:rPr lang="fr" sz="2400"/>
              <a:t>.</a:t>
            </a:r>
          </a:p>
        </p:txBody>
      </p:sp>
      <p:sp>
        <p:nvSpPr>
          <p:cNvPr id="13" name="Rectangle 12">
            <a:extLst>
              <a:ext uri="{FF2B5EF4-FFF2-40B4-BE49-F238E27FC236}">
                <a16:creationId xmlns:a16="http://schemas.microsoft.com/office/drawing/2014/main" id="{17A32B85-83D4-4B88-9A8D-9A9938DC499E}"/>
              </a:ext>
            </a:extLst>
          </p:cNvPr>
          <p:cNvSpPr>
            <a:spLocks noChangeAspect="1"/>
          </p:cNvSpPr>
          <p:nvPr>
            <p:custDataLst>
              <p:tags r:id="rId5"/>
            </p:custDataLst>
          </p:nvPr>
        </p:nvSpPr>
        <p:spPr>
          <a:xfrm>
            <a:off x="8534400" y="3121617"/>
            <a:ext cx="2743200" cy="2743200"/>
          </a:xfrm>
          <a:prstGeom prst="rect">
            <a:avLst/>
          </a:prstGeom>
          <a:solidFill>
            <a:srgbClr val="7ABC32"/>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2400" b="1">
                <a:cs typeface="Arial"/>
              </a:rPr>
              <a:t>Comparer : </a:t>
            </a:r>
          </a:p>
          <a:p>
            <a:pPr algn="ctr" rtl="0"/>
            <a:r>
              <a:rPr lang="fr" sz="2400">
                <a:cs typeface="Arial"/>
              </a:rPr>
              <a:t>pour identifier les personnes ou les groupes à risque.</a:t>
            </a:r>
          </a:p>
        </p:txBody>
      </p:sp>
    </p:spTree>
    <p:extLst>
      <p:ext uri="{BB962C8B-B14F-4D97-AF65-F5344CB8AC3E}">
        <p14:creationId xmlns:p14="http://schemas.microsoft.com/office/powerpoint/2010/main" val="124883138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40105" y="168994"/>
            <a:ext cx="10972800" cy="511343"/>
          </a:xfrm>
        </p:spPr>
        <p:txBody>
          <a:bodyPr rtlCol="0">
            <a:normAutofit fontScale="90000"/>
          </a:bodyPr>
          <a:lstStyle/>
          <a:p>
            <a:pPr rtl="0"/>
            <a:r>
              <a:rPr lang="fr" sz="3200" b="1" dirty="0">
                <a:latin typeface="+mn-lt"/>
                <a:cs typeface="Arial"/>
              </a:rPr>
              <a:t>Analyse des données : variables clés</a:t>
            </a:r>
            <a:br>
              <a:rPr lang="en-US" sz="3200" b="1" dirty="0">
                <a:latin typeface="+mn-lt"/>
              </a:rPr>
            </a:br>
            <a:endParaRPr lang="en-GB" sz="2000" b="1" dirty="0">
              <a:solidFill>
                <a:srgbClr val="0070C0"/>
              </a:solidFill>
              <a:latin typeface="+mn-lt"/>
              <a:cs typeface="Arial"/>
            </a:endParaRPr>
          </a:p>
        </p:txBody>
      </p:sp>
      <p:sp>
        <p:nvSpPr>
          <p:cNvPr id="13" name="Content Placeholder 7">
            <a:extLst>
              <a:ext uri="{FF2B5EF4-FFF2-40B4-BE49-F238E27FC236}">
                <a16:creationId xmlns:a16="http://schemas.microsoft.com/office/drawing/2014/main" id="{0B6BD84F-BD5B-4BAA-9FA9-CC0EF513B4B6}"/>
              </a:ext>
            </a:extLst>
          </p:cNvPr>
          <p:cNvSpPr txBox="1">
            <a:spLocks/>
          </p:cNvSpPr>
          <p:nvPr>
            <p:custDataLst>
              <p:tags r:id="rId2"/>
            </p:custDataLst>
          </p:nvPr>
        </p:nvSpPr>
        <p:spPr>
          <a:xfrm>
            <a:off x="2560320" y="3026040"/>
            <a:ext cx="8677944" cy="1343000"/>
          </a:xfrm>
          <a:prstGeom prst="rect">
            <a:avLst/>
          </a:prstGeom>
          <a:ln>
            <a:solidFill>
              <a:schemeClr val="tx1"/>
            </a:solidFill>
          </a:ln>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ct val="0"/>
              </a:spcBef>
              <a:buNone/>
              <a:defRPr/>
            </a:pPr>
            <a:endParaRPr lang="en-US" sz="2400" b="1" dirty="0">
              <a:solidFill>
                <a:srgbClr val="002060"/>
              </a:solidFill>
              <a:latin typeface="Arial" pitchFamily="34" charset="0"/>
              <a:cs typeface="Arial" pitchFamily="34" charset="0"/>
            </a:endParaRPr>
          </a:p>
          <a:p>
            <a:pPr rtl="0">
              <a:buNone/>
            </a:pPr>
            <a:r>
              <a:rPr lang="fr" sz="2400" dirty="0">
                <a:solidFill>
                  <a:srgbClr val="002060"/>
                </a:solidFill>
                <a:latin typeface="Arial" pitchFamily="34" charset="0"/>
                <a:cs typeface="Arial" pitchFamily="34" charset="0"/>
              </a:rPr>
              <a:t>Détermine les lieux d’apparition des cas. </a:t>
            </a:r>
          </a:p>
        </p:txBody>
      </p:sp>
      <p:sp>
        <p:nvSpPr>
          <p:cNvPr id="14" name="Content Placeholder 7">
            <a:extLst>
              <a:ext uri="{FF2B5EF4-FFF2-40B4-BE49-F238E27FC236}">
                <a16:creationId xmlns:a16="http://schemas.microsoft.com/office/drawing/2014/main" id="{21F255F0-8866-4BCB-8765-B8F6C70C18AC}"/>
              </a:ext>
            </a:extLst>
          </p:cNvPr>
          <p:cNvSpPr txBox="1">
            <a:spLocks/>
          </p:cNvSpPr>
          <p:nvPr>
            <p:custDataLst>
              <p:tags r:id="rId3"/>
            </p:custDataLst>
          </p:nvPr>
        </p:nvSpPr>
        <p:spPr>
          <a:xfrm>
            <a:off x="2560320" y="4693920"/>
            <a:ext cx="8677944" cy="1343000"/>
          </a:xfrm>
          <a:prstGeom prst="rect">
            <a:avLst/>
          </a:prstGeom>
          <a:ln w="9525">
            <a:solidFill>
              <a:schemeClr val="tx1"/>
            </a:solidFill>
          </a:ln>
        </p:spPr>
        <p:txBody>
          <a:bodyPr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ct val="0"/>
              </a:spcBef>
              <a:buNone/>
              <a:defRPr/>
            </a:pPr>
            <a:endParaRPr lang="en-US" sz="2400" dirty="0">
              <a:solidFill>
                <a:srgbClr val="002060"/>
              </a:solidFill>
              <a:latin typeface="Arial" pitchFamily="34" charset="0"/>
              <a:cs typeface="Arial" pitchFamily="34" charset="0"/>
            </a:endParaRPr>
          </a:p>
          <a:p>
            <a:pPr marL="0" indent="0" rtl="0">
              <a:spcBef>
                <a:spcPct val="0"/>
              </a:spcBef>
              <a:buNone/>
              <a:defRPr/>
            </a:pPr>
            <a:r>
              <a:rPr lang="fr" sz="2400" dirty="0">
                <a:solidFill>
                  <a:srgbClr val="002060"/>
                </a:solidFill>
                <a:latin typeface="Arial" pitchFamily="34" charset="0"/>
                <a:cs typeface="Arial" pitchFamily="34" charset="0"/>
              </a:rPr>
              <a:t>Décrit les profils les plus à risque et les facteurs de risque potentiels.</a:t>
            </a:r>
          </a:p>
        </p:txBody>
      </p:sp>
      <p:sp>
        <p:nvSpPr>
          <p:cNvPr id="16" name="Rectangle 15">
            <a:extLst>
              <a:ext uri="{FF2B5EF4-FFF2-40B4-BE49-F238E27FC236}">
                <a16:creationId xmlns:a16="http://schemas.microsoft.com/office/drawing/2014/main" id="{499980FE-20B1-4076-829A-E4FC28993A46}"/>
              </a:ext>
            </a:extLst>
          </p:cNvPr>
          <p:cNvSpPr>
            <a:spLocks noChangeAspect="1"/>
          </p:cNvSpPr>
          <p:nvPr>
            <p:custDataLst>
              <p:tags r:id="rId4"/>
            </p:custDataLst>
          </p:nvPr>
        </p:nvSpPr>
        <p:spPr>
          <a:xfrm>
            <a:off x="548641" y="1260340"/>
            <a:ext cx="1659254" cy="15026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b="1" dirty="0"/>
              <a:t>Temps</a:t>
            </a:r>
            <a:endParaRPr lang="en-US" sz="2000" b="1" dirty="0"/>
          </a:p>
        </p:txBody>
      </p:sp>
      <p:sp>
        <p:nvSpPr>
          <p:cNvPr id="17" name="Rectangle 16">
            <a:extLst>
              <a:ext uri="{FF2B5EF4-FFF2-40B4-BE49-F238E27FC236}">
                <a16:creationId xmlns:a16="http://schemas.microsoft.com/office/drawing/2014/main" id="{76D427D4-1813-41CE-894F-19A588AB7B3F}"/>
              </a:ext>
            </a:extLst>
          </p:cNvPr>
          <p:cNvSpPr>
            <a:spLocks noChangeAspect="1"/>
          </p:cNvSpPr>
          <p:nvPr>
            <p:custDataLst>
              <p:tags r:id="rId5"/>
            </p:custDataLst>
          </p:nvPr>
        </p:nvSpPr>
        <p:spPr>
          <a:xfrm>
            <a:off x="556356" y="2911599"/>
            <a:ext cx="1651537" cy="15026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b="1" dirty="0"/>
              <a:t>Lieu</a:t>
            </a:r>
            <a:endParaRPr lang="en-US" sz="2000" b="1" dirty="0"/>
          </a:p>
        </p:txBody>
      </p:sp>
      <p:sp>
        <p:nvSpPr>
          <p:cNvPr id="18" name="Rectangle 17">
            <a:extLst>
              <a:ext uri="{FF2B5EF4-FFF2-40B4-BE49-F238E27FC236}">
                <a16:creationId xmlns:a16="http://schemas.microsoft.com/office/drawing/2014/main" id="{16616026-F0B0-40B1-B482-F6788019B9A6}"/>
              </a:ext>
            </a:extLst>
          </p:cNvPr>
          <p:cNvSpPr>
            <a:spLocks noChangeAspect="1"/>
          </p:cNvSpPr>
          <p:nvPr>
            <p:custDataLst>
              <p:tags r:id="rId6"/>
            </p:custDataLst>
          </p:nvPr>
        </p:nvSpPr>
        <p:spPr>
          <a:xfrm>
            <a:off x="548641" y="4562859"/>
            <a:ext cx="1659252" cy="15026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b="1" dirty="0"/>
              <a:t>Personne</a:t>
            </a:r>
            <a:endParaRPr lang="en-US" sz="2000" b="1" dirty="0"/>
          </a:p>
        </p:txBody>
      </p:sp>
      <p:grpSp>
        <p:nvGrpSpPr>
          <p:cNvPr id="3" name="Group 2">
            <a:extLst>
              <a:ext uri="{FF2B5EF4-FFF2-40B4-BE49-F238E27FC236}">
                <a16:creationId xmlns:a16="http://schemas.microsoft.com/office/drawing/2014/main" id="{2C3F5E00-E690-47B5-A84C-6184159A19E5}"/>
              </a:ext>
            </a:extLst>
          </p:cNvPr>
          <p:cNvGrpSpPr/>
          <p:nvPr/>
        </p:nvGrpSpPr>
        <p:grpSpPr>
          <a:xfrm>
            <a:off x="2582022" y="1420001"/>
            <a:ext cx="8677944" cy="1343000"/>
            <a:chOff x="2582022" y="1420001"/>
            <a:chExt cx="8677944" cy="1343000"/>
          </a:xfrm>
        </p:grpSpPr>
        <p:sp>
          <p:nvSpPr>
            <p:cNvPr id="15" name="Content Placeholder 7">
              <a:extLst>
                <a:ext uri="{FF2B5EF4-FFF2-40B4-BE49-F238E27FC236}">
                  <a16:creationId xmlns:a16="http://schemas.microsoft.com/office/drawing/2014/main" id="{8A52CBA9-2804-4D5F-AEF7-969A1112B629}"/>
                </a:ext>
              </a:extLst>
            </p:cNvPr>
            <p:cNvSpPr txBox="1">
              <a:spLocks/>
            </p:cNvSpPr>
            <p:nvPr>
              <p:custDataLst>
                <p:tags r:id="rId7"/>
              </p:custDataLst>
            </p:nvPr>
          </p:nvSpPr>
          <p:spPr>
            <a:xfrm>
              <a:off x="2582022" y="1420001"/>
              <a:ext cx="8677944" cy="1343000"/>
            </a:xfrm>
            <a:prstGeom prst="rect">
              <a:avLst/>
            </a:prstGeom>
            <a:ln>
              <a:solidFill>
                <a:schemeClr val="tx1"/>
              </a:solidFill>
            </a:ln>
          </p:spPr>
          <p:txBody>
            <a:bodyPr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ct val="0"/>
                </a:spcBef>
                <a:buNone/>
                <a:defRPr/>
              </a:pPr>
              <a:endParaRPr lang="en-US" sz="2400">
                <a:solidFill>
                  <a:srgbClr val="002060"/>
                </a:solidFill>
                <a:latin typeface="Arial" pitchFamily="34" charset="0"/>
                <a:cs typeface="Arial" pitchFamily="34" charset="0"/>
              </a:endParaRPr>
            </a:p>
          </p:txBody>
        </p:sp>
        <p:sp>
          <p:nvSpPr>
            <p:cNvPr id="19" name="Rectangle 18">
              <a:extLst>
                <a:ext uri="{FF2B5EF4-FFF2-40B4-BE49-F238E27FC236}">
                  <a16:creationId xmlns:a16="http://schemas.microsoft.com/office/drawing/2014/main" id="{752C8026-CC38-487C-96F6-3B6C04FA5B11}"/>
                </a:ext>
              </a:extLst>
            </p:cNvPr>
            <p:cNvSpPr/>
            <p:nvPr>
              <p:custDataLst>
                <p:tags r:id="rId8"/>
              </p:custDataLst>
            </p:nvPr>
          </p:nvSpPr>
          <p:spPr>
            <a:xfrm>
              <a:off x="2586032" y="1677742"/>
              <a:ext cx="8652231" cy="830997"/>
            </a:xfrm>
            <a:prstGeom prst="rect">
              <a:avLst/>
            </a:prstGeom>
          </p:spPr>
          <p:txBody>
            <a:bodyPr wrap="square" rtlCol="0">
              <a:spAutoFit/>
            </a:bodyPr>
            <a:lstStyle/>
            <a:p>
              <a:pPr rtl="0">
                <a:spcBef>
                  <a:spcPct val="0"/>
                </a:spcBef>
                <a:defRPr/>
              </a:pPr>
              <a:r>
                <a:rPr lang="fr" sz="2400" dirty="0">
                  <a:solidFill>
                    <a:srgbClr val="002060"/>
                  </a:solidFill>
                  <a:latin typeface="Arial" pitchFamily="34" charset="0"/>
                  <a:cs typeface="Arial" pitchFamily="34" charset="0"/>
                </a:rPr>
                <a:t>Détermine l’évolution temporelle de la maladie et la période écoulée entre l’exposition et l’apparition des symptômes.</a:t>
              </a:r>
            </a:p>
          </p:txBody>
        </p:sp>
      </p:grpSp>
    </p:spTree>
    <p:extLst>
      <p:ext uri="{BB962C8B-B14F-4D97-AF65-F5344CB8AC3E}">
        <p14:creationId xmlns:p14="http://schemas.microsoft.com/office/powerpoint/2010/main" val="184133958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custDataLst>
              <p:tags r:id="rId1"/>
            </p:custDataLst>
          </p:nvPr>
        </p:nvSpPr>
        <p:spPr>
          <a:xfrm>
            <a:off x="0" y="1588"/>
            <a:ext cx="10972800" cy="62372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3200" b="1" dirty="0"/>
              <a:t>Analyse des données : variables clés</a:t>
            </a:r>
          </a:p>
        </p:txBody>
      </p:sp>
      <p:sp>
        <p:nvSpPr>
          <p:cNvPr id="4" name="Rectangle 3"/>
          <p:cNvSpPr txBox="1">
            <a:spLocks noChangeArrowheads="1"/>
          </p:cNvSpPr>
          <p:nvPr>
            <p:custDataLst>
              <p:tags r:id="rId2"/>
            </p:custDataLst>
          </p:nvPr>
        </p:nvSpPr>
        <p:spPr bwMode="auto">
          <a:xfrm>
            <a:off x="636610" y="885802"/>
            <a:ext cx="10736239" cy="84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457200" eaLnBrk="1" fontAlgn="auto">
              <a:spcBef>
                <a:spcPts val="0"/>
              </a:spcBef>
              <a:spcAft>
                <a:spcPts val="0"/>
              </a:spcAft>
              <a:buNone/>
              <a:defRPr sz="2400" u="sng">
                <a:solidFill>
                  <a:schemeClr val="accent2"/>
                </a:solidFill>
                <a:latin typeface="Source Sans Pro Bold"/>
                <a:ea typeface="Source Sans Pro Bold"/>
                <a:cs typeface="Source Sans Pro Bold"/>
                <a:sym typeface="Source Sans Pro Bold"/>
              </a:defRPr>
            </a:pPr>
            <a:r>
              <a:rPr lang="fr" sz="2400" b="1" u="sng" dirty="0">
                <a:solidFill>
                  <a:schemeClr val="accent2"/>
                </a:solidFill>
                <a:latin typeface="Source Sans Pro Bold"/>
                <a:ea typeface="Source Sans Pro Bold"/>
                <a:cs typeface="Source Sans Pro Bold"/>
                <a:sym typeface="Calibri"/>
              </a:rPr>
              <a:t>Temps: </a:t>
            </a:r>
            <a:r>
              <a:rPr lang="fr" sz="2400" dirty="0">
                <a:solidFill>
                  <a:schemeClr val="accent2"/>
                </a:solidFill>
                <a:latin typeface="Source Sans Pro" panose="020B0503030403020204" pitchFamily="34" charset="0"/>
                <a:ea typeface="Source Sans Pro Bold"/>
                <a:cs typeface="Source Sans Pro Bold"/>
                <a:sym typeface="Calibri"/>
              </a:rPr>
              <a:t>Exemple de courbe épidémique représentant les cas, les formes graves ou les décès.</a:t>
            </a:r>
          </a:p>
        </p:txBody>
      </p:sp>
      <p:sp>
        <p:nvSpPr>
          <p:cNvPr id="3" name="TextBox 2"/>
          <p:cNvSpPr txBox="1"/>
          <p:nvPr>
            <p:custDataLst>
              <p:tags r:id="rId3"/>
            </p:custDataLst>
          </p:nvPr>
        </p:nvSpPr>
        <p:spPr>
          <a:xfrm>
            <a:off x="1467134" y="5863960"/>
            <a:ext cx="5292080" cy="261610"/>
          </a:xfrm>
          <a:prstGeom prst="rect">
            <a:avLst/>
          </a:prstGeom>
          <a:noFill/>
        </p:spPr>
        <p:txBody>
          <a:bodyPr wrap="square" rtlCol="0">
            <a:spAutoFit/>
          </a:bodyPr>
          <a:lstStyle/>
          <a:p>
            <a:pPr rtl="0"/>
            <a:r>
              <a:rPr lang="fr" sz="1100"/>
              <a:t>Source : https://jamanetwork.com/journals/jama/fullarticle/2762130</a:t>
            </a:r>
          </a:p>
        </p:txBody>
      </p:sp>
      <p:pic>
        <p:nvPicPr>
          <p:cNvPr id="5" name="Grafik 4"/>
          <p:cNvPicPr>
            <a:picLocks noChangeAspect="1"/>
          </p:cNvPicPr>
          <p:nvPr>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1965200" y="1716279"/>
            <a:ext cx="7369869" cy="4148799"/>
          </a:xfrm>
          <a:prstGeom prst="rect">
            <a:avLst/>
          </a:prstGeom>
        </p:spPr>
      </p:pic>
    </p:spTree>
    <p:extLst>
      <p:ext uri="{BB962C8B-B14F-4D97-AF65-F5344CB8AC3E}">
        <p14:creationId xmlns:p14="http://schemas.microsoft.com/office/powerpoint/2010/main" val="3742896427"/>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8244F-FA30-405B-ACC2-CF9119852E3A}"/>
              </a:ext>
            </a:extLst>
          </p:cNvPr>
          <p:cNvSpPr>
            <a:spLocks noGrp="1"/>
          </p:cNvSpPr>
          <p:nvPr>
            <p:ph type="title" idx="4294967295"/>
            <p:custDataLst>
              <p:tags r:id="rId1"/>
            </p:custDataLst>
          </p:nvPr>
        </p:nvSpPr>
        <p:spPr>
          <a:xfrm>
            <a:off x="0" y="-274002"/>
            <a:ext cx="10972800" cy="1143000"/>
          </a:xfrm>
        </p:spPr>
        <p:txBody>
          <a:bodyPr rtlCol="0">
            <a:normAutofit/>
          </a:bodyPr>
          <a:lstStyle/>
          <a:p>
            <a:pPr rtl="0"/>
            <a:r>
              <a:rPr lang="fr" b="1" dirty="0">
                <a:latin typeface="+mn-lt"/>
                <a:cs typeface="Arial"/>
              </a:rPr>
              <a:t>Analyse selon le lieu</a:t>
            </a:r>
          </a:p>
        </p:txBody>
      </p:sp>
      <p:sp>
        <p:nvSpPr>
          <p:cNvPr id="3" name="TextBox 2">
            <a:extLst>
              <a:ext uri="{FF2B5EF4-FFF2-40B4-BE49-F238E27FC236}">
                <a16:creationId xmlns:a16="http://schemas.microsoft.com/office/drawing/2014/main" id="{2C2E9842-ADA6-4F47-8296-3D624F7D8CB3}"/>
              </a:ext>
            </a:extLst>
          </p:cNvPr>
          <p:cNvSpPr txBox="1"/>
          <p:nvPr>
            <p:custDataLst>
              <p:tags r:id="rId2"/>
            </p:custDataLst>
          </p:nvPr>
        </p:nvSpPr>
        <p:spPr>
          <a:xfrm>
            <a:off x="468702" y="1978325"/>
            <a:ext cx="672572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buFont typeface="Arial"/>
              <a:buChar char="•"/>
            </a:pPr>
            <a:endParaRPr lang="en-US" sz="3200">
              <a:cs typeface="Calibri"/>
            </a:endParaRPr>
          </a:p>
          <a:p>
            <a:pPr marL="457200" indent="-457200" rtl="0">
              <a:buFont typeface="Arial"/>
              <a:buChar char="•"/>
            </a:pPr>
            <a:endParaRPr lang="en-US" sz="3200">
              <a:solidFill>
                <a:srgbClr val="C00000"/>
              </a:solidFill>
              <a:latin typeface="Arial"/>
              <a:cs typeface="Arial"/>
            </a:endParaRPr>
          </a:p>
        </p:txBody>
      </p:sp>
      <p:graphicFrame>
        <p:nvGraphicFramePr>
          <p:cNvPr id="4" name="Table 4">
            <a:extLst>
              <a:ext uri="{FF2B5EF4-FFF2-40B4-BE49-F238E27FC236}">
                <a16:creationId xmlns:a16="http://schemas.microsoft.com/office/drawing/2014/main" id="{9A1BD905-0641-4CAF-B552-40550FF978A0}"/>
              </a:ext>
            </a:extLst>
          </p:cNvPr>
          <p:cNvGraphicFramePr>
            <a:graphicFrameLocks noGrp="1"/>
          </p:cNvGraphicFramePr>
          <p:nvPr>
            <p:custDataLst>
              <p:tags r:id="rId3"/>
            </p:custDataLst>
            <p:extLst>
              <p:ext uri="{D42A27DB-BD31-4B8C-83A1-F6EECF244321}">
                <p14:modId xmlns:p14="http://schemas.microsoft.com/office/powerpoint/2010/main" val="311738744"/>
              </p:ext>
            </p:extLst>
          </p:nvPr>
        </p:nvGraphicFramePr>
        <p:xfrm>
          <a:off x="1127760" y="1371600"/>
          <a:ext cx="9951720" cy="4602480"/>
        </p:xfrm>
        <a:graphic>
          <a:graphicData uri="http://schemas.openxmlformats.org/drawingml/2006/table">
            <a:tbl>
              <a:tblPr firstRow="1" bandRow="1">
                <a:tableStyleId>{5C22544A-7EE6-4342-B048-85BDC9FD1C3A}</a:tableStyleId>
              </a:tblPr>
              <a:tblGrid>
                <a:gridCol w="4975860">
                  <a:extLst>
                    <a:ext uri="{9D8B030D-6E8A-4147-A177-3AD203B41FA5}">
                      <a16:colId xmlns:a16="http://schemas.microsoft.com/office/drawing/2014/main" val="3560745842"/>
                    </a:ext>
                  </a:extLst>
                </a:gridCol>
                <a:gridCol w="4975860">
                  <a:extLst>
                    <a:ext uri="{9D8B030D-6E8A-4147-A177-3AD203B41FA5}">
                      <a16:colId xmlns:a16="http://schemas.microsoft.com/office/drawing/2014/main" val="1326919506"/>
                    </a:ext>
                  </a:extLst>
                </a:gridCol>
              </a:tblGrid>
              <a:tr h="945863">
                <a:tc gridSpan="2">
                  <a:txBody>
                    <a:bodyPr/>
                    <a:lstStyle/>
                    <a:p>
                      <a:pPr marL="457200" marR="0" lvl="0" indent="-457200" algn="l" rtl="0">
                        <a:lnSpc>
                          <a:spcPct val="100000"/>
                        </a:lnSpc>
                        <a:spcBef>
                          <a:spcPts val="0"/>
                        </a:spcBef>
                        <a:spcAft>
                          <a:spcPts val="0"/>
                        </a:spcAft>
                        <a:buClr>
                          <a:srgbClr val="FFFFFF"/>
                        </a:buClr>
                        <a:buFont typeface="Arial,Sans-Serif"/>
                        <a:buChar char="•"/>
                      </a:pPr>
                      <a:r>
                        <a:rPr lang="fr" sz="2000" b="0" i="0" u="none" strike="noStrike" noProof="0" dirty="0">
                          <a:solidFill>
                            <a:srgbClr val="10253F"/>
                          </a:solidFill>
                          <a:latin typeface="+mn-lt"/>
                        </a:rPr>
                        <a:t>Permet de repérer </a:t>
                      </a:r>
                      <a:r>
                        <a:rPr lang="fr" sz="2000" b="0" i="0" u="none" strike="noStrike" noProof="0" dirty="0">
                          <a:solidFill>
                            <a:schemeClr val="bg1"/>
                          </a:solidFill>
                          <a:latin typeface="+mn-lt"/>
                        </a:rPr>
                        <a:t>où</a:t>
                      </a:r>
                      <a:r>
                        <a:rPr lang="fr" sz="2000" b="0" i="0" u="none" strike="noStrike" noProof="0" dirty="0">
                          <a:solidFill>
                            <a:srgbClr val="10253F"/>
                          </a:solidFill>
                          <a:latin typeface="+mn-lt"/>
                        </a:rPr>
                        <a:t> les cas se déclarent.</a:t>
                      </a:r>
                      <a:endParaRPr lang="en-US" sz="2000" b="0" i="0" u="none" strike="noStrike" noProof="0" dirty="0">
                        <a:latin typeface="+mn-lt"/>
                      </a:endParaRPr>
                    </a:p>
                    <a:p>
                      <a:pPr marL="457200" marR="0" lvl="0" indent="-457200" algn="l" rtl="0">
                        <a:lnSpc>
                          <a:spcPct val="100000"/>
                        </a:lnSpc>
                        <a:spcBef>
                          <a:spcPts val="0"/>
                        </a:spcBef>
                        <a:spcAft>
                          <a:spcPts val="0"/>
                        </a:spcAft>
                        <a:buClr>
                          <a:srgbClr val="FFFFFF"/>
                        </a:buClr>
                        <a:buFont typeface="Arial,Sans-Serif"/>
                        <a:buChar char="•"/>
                      </a:pPr>
                      <a:r>
                        <a:rPr lang="fr" sz="2000" b="0" i="0" u="none" strike="noStrike" noProof="0" dirty="0">
                          <a:solidFill>
                            <a:srgbClr val="10253F"/>
                          </a:solidFill>
                          <a:latin typeface="+mn-lt"/>
                        </a:rPr>
                        <a:t>Se présente sous forme de </a:t>
                      </a:r>
                      <a:r>
                        <a:rPr lang="fr" sz="2000" b="0" i="0" u="none" strike="noStrike" noProof="0" dirty="0">
                          <a:solidFill>
                            <a:schemeClr val="bg1"/>
                          </a:solidFill>
                          <a:latin typeface="+mn-lt"/>
                        </a:rPr>
                        <a:t>cartes.</a:t>
                      </a:r>
                      <a:endParaRPr lang="en-US" sz="2000" b="0" i="0" u="none" strike="noStrike" noProof="0" dirty="0">
                        <a:solidFill>
                          <a:schemeClr val="bg1"/>
                        </a:solidFill>
                        <a:latin typeface="+mn-lt"/>
                      </a:endParaRPr>
                    </a:p>
                    <a:p>
                      <a:pPr lvl="0" rtl="0">
                        <a:buNone/>
                      </a:pPr>
                      <a:endParaRPr lang="en-US" sz="2000" dirty="0">
                        <a:latin typeface="+mn-lt"/>
                      </a:endParaRPr>
                    </a:p>
                  </a:txBody>
                  <a:tcPr>
                    <a:solidFill>
                      <a:schemeClr val="accent3"/>
                    </a:solidFill>
                  </a:tcPr>
                </a:tc>
                <a:tc hMerge="1">
                  <a:txBody>
                    <a:bodyPr/>
                    <a:lstStyle/>
                    <a:p>
                      <a:pPr rtl="0"/>
                      <a:endParaRPr lang="en-US"/>
                    </a:p>
                  </a:txBody>
                  <a:tcPr/>
                </a:tc>
                <a:extLst>
                  <a:ext uri="{0D108BD9-81ED-4DB2-BD59-A6C34878D82A}">
                    <a16:rowId xmlns:a16="http://schemas.microsoft.com/office/drawing/2014/main" val="2091640339"/>
                  </a:ext>
                </a:extLst>
              </a:tr>
              <a:tr h="370840">
                <a:tc>
                  <a:txBody>
                    <a:bodyPr/>
                    <a:lstStyle/>
                    <a:p>
                      <a:pPr marL="0" marR="0" lvl="0" indent="0" algn="l" rtl="0">
                        <a:lnSpc>
                          <a:spcPct val="100000"/>
                        </a:lnSpc>
                        <a:spcBef>
                          <a:spcPts val="0"/>
                        </a:spcBef>
                        <a:spcAft>
                          <a:spcPts val="0"/>
                        </a:spcAft>
                        <a:buClr>
                          <a:srgbClr val="000000"/>
                        </a:buClr>
                        <a:buNone/>
                      </a:pPr>
                      <a:r>
                        <a:rPr lang="fr" sz="2000" b="1" i="0" u="none" strike="noStrike" noProof="0" dirty="0">
                          <a:latin typeface="+mn-lt"/>
                        </a:rPr>
                        <a:t>Carte de points :</a:t>
                      </a:r>
                    </a:p>
                    <a:p>
                      <a:pPr marL="342900" marR="0" lvl="0" indent="-342900" algn="l" defTabSz="289321" rtl="0" latinLnBrk="0">
                        <a:lnSpc>
                          <a:spcPct val="100000"/>
                        </a:lnSpc>
                        <a:spcBef>
                          <a:spcPts val="0"/>
                        </a:spcBef>
                        <a:spcAft>
                          <a:spcPts val="0"/>
                        </a:spcAft>
                        <a:buClr>
                          <a:srgbClr val="000000"/>
                        </a:buClr>
                        <a:buSzPct val="100000"/>
                        <a:buFont typeface="Helvetica"/>
                        <a:buChar char="•"/>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Technique simple et pratique permettant de visualiser les endroits où les cas vivent, travaillent ou peuvent avoir été exposés.</a:t>
                      </a:r>
                    </a:p>
                    <a:p>
                      <a:pPr marL="342900" marR="0" lvl="0" indent="-342900" algn="l" defTabSz="289321" rtl="0" latinLnBrk="0">
                        <a:lnSpc>
                          <a:spcPct val="100000"/>
                        </a:lnSpc>
                        <a:spcBef>
                          <a:spcPts val="0"/>
                        </a:spcBef>
                        <a:spcAft>
                          <a:spcPts val="0"/>
                        </a:spcAft>
                        <a:buClr>
                          <a:srgbClr val="000000"/>
                        </a:buClr>
                        <a:buSzPct val="100000"/>
                        <a:buFont typeface="Helvetica"/>
                        <a:buChar char="•"/>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Met en évidence les groupes de cas dans certaines zones.</a:t>
                      </a:r>
                    </a:p>
                    <a:p>
                      <a:pPr marL="342900" marR="0" lvl="0" indent="-342900" algn="l" defTabSz="289321" rtl="0" latinLnBrk="0">
                        <a:lnSpc>
                          <a:spcPct val="100000"/>
                        </a:lnSpc>
                        <a:spcBef>
                          <a:spcPts val="0"/>
                        </a:spcBef>
                        <a:spcAft>
                          <a:spcPts val="0"/>
                        </a:spcAft>
                        <a:buClr>
                          <a:srgbClr val="000000"/>
                        </a:buClr>
                        <a:buSzPct val="100000"/>
                        <a:buFont typeface="Helvetica"/>
                        <a:buChar char="•"/>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Montre le lien entre un certain facteur de risque et la présence de cas.</a:t>
                      </a:r>
                    </a:p>
                    <a:p>
                      <a:pPr marL="342900" marR="0" lvl="0" indent="-342900" algn="l" defTabSz="289321" rtl="0" latinLnBrk="0">
                        <a:lnSpc>
                          <a:spcPct val="100000"/>
                        </a:lnSpc>
                        <a:spcBef>
                          <a:spcPts val="0"/>
                        </a:spcBef>
                        <a:spcAft>
                          <a:spcPts val="0"/>
                        </a:spcAft>
                        <a:buClr>
                          <a:srgbClr val="000000"/>
                        </a:buClr>
                        <a:buSzPct val="100000"/>
                        <a:buFont typeface="Helvetica"/>
                        <a:buChar char="•"/>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Dessinée manuellement ou à l’aide d’un logiciel de cartographie (GPS). </a:t>
                      </a:r>
                      <a:endParaRPr lang="en-US" sz="2100" b="0" i="0" u="none" strike="noStrike" cap="none" spc="0" baseline="0" dirty="0">
                        <a:solidFill>
                          <a:srgbClr val="000000"/>
                        </a:solidFill>
                        <a:uFillTx/>
                        <a:latin typeface="+mn-lt"/>
                        <a:ea typeface="+mn-ea"/>
                        <a:cs typeface="+mn-cs"/>
                        <a:sym typeface="Source Sans Pro Regular"/>
                      </a:endParaRPr>
                    </a:p>
                  </a:txBody>
                  <a:tcPr>
                    <a:solidFill>
                      <a:schemeClr val="accent6">
                        <a:lumMod val="40000"/>
                        <a:lumOff val="60000"/>
                      </a:schemeClr>
                    </a:solidFill>
                  </a:tcPr>
                </a:tc>
                <a:tc>
                  <a:txBody>
                    <a:bodyPr/>
                    <a:lstStyle/>
                    <a:p>
                      <a:pPr lvl="0" algn="l" rtl="0">
                        <a:lnSpc>
                          <a:spcPct val="100000"/>
                        </a:lnSpc>
                        <a:spcBef>
                          <a:spcPts val="0"/>
                        </a:spcBef>
                        <a:spcAft>
                          <a:spcPts val="0"/>
                        </a:spcAft>
                        <a:buNone/>
                      </a:pPr>
                      <a:r>
                        <a:rPr lang="fr" sz="2000" b="1" i="0" u="none" strike="noStrike" noProof="0" dirty="0">
                          <a:latin typeface="+mn-lt"/>
                        </a:rPr>
                        <a:t>Carte de zones :</a:t>
                      </a:r>
                      <a:endParaRPr lang="en-US" sz="2000" b="1" dirty="0">
                        <a:latin typeface="+mn-lt"/>
                      </a:endParaRPr>
                    </a:p>
                    <a:p>
                      <a:pPr marL="0" marR="0" lvl="0" indent="0" algn="l" defTabSz="289321" rtl="0" latinLnBrk="0">
                        <a:lnSpc>
                          <a:spcPct val="100000"/>
                        </a:lnSpc>
                        <a:spcBef>
                          <a:spcPts val="0"/>
                        </a:spcBef>
                        <a:spcAft>
                          <a:spcPts val="0"/>
                        </a:spcAft>
                        <a:buClrTx/>
                        <a:buSzTx/>
                        <a:buFontTx/>
                        <a:buNone/>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 Tient compte de la taille de la population sous-jacente.</a:t>
                      </a:r>
                      <a:endParaRPr lang="en-US" sz="2100" b="0" i="0" u="none" strike="noStrike" cap="none" spc="0" baseline="0" dirty="0">
                        <a:solidFill>
                          <a:srgbClr val="000000"/>
                        </a:solidFill>
                        <a:uFillTx/>
                        <a:latin typeface="+mn-lt"/>
                        <a:ea typeface="+mn-ea"/>
                        <a:cs typeface="+mn-cs"/>
                        <a:sym typeface="Source Sans Pro Regular"/>
                      </a:endParaRPr>
                    </a:p>
                    <a:p>
                      <a:pPr marL="0" marR="0" lvl="0" indent="0" algn="l" defTabSz="289321" rtl="0" latinLnBrk="0">
                        <a:lnSpc>
                          <a:spcPct val="100000"/>
                        </a:lnSpc>
                        <a:spcBef>
                          <a:spcPts val="0"/>
                        </a:spcBef>
                        <a:spcAft>
                          <a:spcPts val="0"/>
                        </a:spcAft>
                        <a:buClrTx/>
                        <a:buSzTx/>
                        <a:buFontTx/>
                        <a:buNone/>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 Compare l’incidence entre des zones ayant des densités de population différentes.</a:t>
                      </a:r>
                      <a:endParaRPr lang="en-US" sz="2100" b="0" i="0" u="none" strike="noStrike" cap="none" spc="0" baseline="0" dirty="0">
                        <a:solidFill>
                          <a:srgbClr val="000000"/>
                        </a:solidFill>
                        <a:uFillTx/>
                        <a:latin typeface="+mn-lt"/>
                        <a:ea typeface="+mn-ea"/>
                        <a:cs typeface="+mn-cs"/>
                        <a:sym typeface="Source Sans Pro Regular"/>
                      </a:endParaRPr>
                    </a:p>
                    <a:p>
                      <a:pPr marL="0" marR="0" lvl="0" indent="0" algn="l" defTabSz="289321" rtl="0" latinLnBrk="0">
                        <a:lnSpc>
                          <a:spcPct val="100000"/>
                        </a:lnSpc>
                        <a:spcBef>
                          <a:spcPts val="0"/>
                        </a:spcBef>
                        <a:spcAft>
                          <a:spcPts val="0"/>
                        </a:spcAft>
                        <a:buClrTx/>
                        <a:buSzTx/>
                        <a:buFontTx/>
                        <a:buNone/>
                        <a:tabLst/>
                        <a:defRPr sz="2100">
                          <a:latin typeface="+mn-lt"/>
                          <a:ea typeface="+mn-ea"/>
                          <a:cs typeface="+mn-cs"/>
                        </a:defRPr>
                      </a:pPr>
                      <a:r>
                        <a:rPr lang="fr" sz="2100" b="0" i="0" u="none" strike="noStrike" cap="none" spc="0" baseline="0" noProof="0" dirty="0">
                          <a:solidFill>
                            <a:srgbClr val="000000"/>
                          </a:solidFill>
                          <a:uFillTx/>
                          <a:latin typeface="+mn-lt"/>
                          <a:ea typeface="+mn-ea"/>
                          <a:cs typeface="+mn-cs"/>
                          <a:sym typeface="Source Sans Pro Regular"/>
                        </a:rPr>
                        <a:t>• Taux spécifique à la zone : calculé en divisant le nombre de cas par l’effectif de population.</a:t>
                      </a:r>
                      <a:endParaRPr lang="en-US" sz="2100" b="0" i="0" u="none" strike="noStrike" cap="none" spc="0" baseline="0" dirty="0">
                        <a:solidFill>
                          <a:srgbClr val="000000"/>
                        </a:solidFill>
                        <a:uFillTx/>
                        <a:latin typeface="+mn-lt"/>
                        <a:ea typeface="+mn-ea"/>
                        <a:cs typeface="+mn-cs"/>
                        <a:sym typeface="Source Sans Pro Regular"/>
                      </a:endParaRPr>
                    </a:p>
                    <a:p>
                      <a:pPr lvl="0" rtl="0">
                        <a:buNone/>
                      </a:pPr>
                      <a:endParaRPr lang="en-US" sz="2000" dirty="0">
                        <a:latin typeface="+mn-lt"/>
                      </a:endParaRPr>
                    </a:p>
                  </a:txBody>
                  <a:tcPr>
                    <a:solidFill>
                      <a:schemeClr val="accent6">
                        <a:lumMod val="40000"/>
                        <a:lumOff val="60000"/>
                      </a:schemeClr>
                    </a:solidFill>
                  </a:tcPr>
                </a:tc>
                <a:extLst>
                  <a:ext uri="{0D108BD9-81ED-4DB2-BD59-A6C34878D82A}">
                    <a16:rowId xmlns:a16="http://schemas.microsoft.com/office/drawing/2014/main" val="633137240"/>
                  </a:ext>
                </a:extLst>
              </a:tr>
            </a:tbl>
          </a:graphicData>
        </a:graphic>
      </p:graphicFrame>
    </p:spTree>
    <p:extLst>
      <p:ext uri="{BB962C8B-B14F-4D97-AF65-F5344CB8AC3E}">
        <p14:creationId xmlns:p14="http://schemas.microsoft.com/office/powerpoint/2010/main" val="2273080294"/>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custDataLst>
              <p:tags r:id="rId1"/>
            </p:custDataLst>
          </p:nvPr>
        </p:nvSpPr>
        <p:spPr>
          <a:xfrm>
            <a:off x="0" y="-1"/>
            <a:ext cx="9174480" cy="64047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3200" b="1" dirty="0"/>
              <a:t>Analyse des données : variables clés</a:t>
            </a:r>
          </a:p>
        </p:txBody>
      </p:sp>
      <p:sp>
        <p:nvSpPr>
          <p:cNvPr id="3" name="TextBox 2"/>
          <p:cNvSpPr txBox="1"/>
          <p:nvPr>
            <p:custDataLst>
              <p:tags r:id="rId2"/>
            </p:custDataLst>
          </p:nvPr>
        </p:nvSpPr>
        <p:spPr>
          <a:xfrm>
            <a:off x="1854223" y="6583361"/>
            <a:ext cx="5721162" cy="246221"/>
          </a:xfrm>
          <a:prstGeom prst="rect">
            <a:avLst/>
          </a:prstGeom>
          <a:noFill/>
        </p:spPr>
        <p:txBody>
          <a:bodyPr wrap="square" rtlCol="0">
            <a:spAutoFit/>
          </a:bodyPr>
          <a:lstStyle/>
          <a:p>
            <a:pPr rtl="0"/>
            <a:r>
              <a:rPr lang="fr" sz="1000"/>
              <a:t>Source : OMS</a:t>
            </a:r>
          </a:p>
        </p:txBody>
      </p:sp>
      <p:sp>
        <p:nvSpPr>
          <p:cNvPr id="6" name="Rectangle 3"/>
          <p:cNvSpPr txBox="1">
            <a:spLocks noChangeArrowheads="1"/>
          </p:cNvSpPr>
          <p:nvPr>
            <p:custDataLst>
              <p:tags r:id="rId3"/>
            </p:custDataLst>
          </p:nvPr>
        </p:nvSpPr>
        <p:spPr bwMode="auto">
          <a:xfrm>
            <a:off x="351182" y="853635"/>
            <a:ext cx="10880698" cy="85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rtl="0" eaLnBrk="1" hangingPunct="1">
              <a:spcBef>
                <a:spcPct val="0"/>
              </a:spcBef>
              <a:buNone/>
              <a:defRPr/>
            </a:pPr>
            <a:r>
              <a:rPr lang="fr" sz="2400" b="1" u="sng" dirty="0">
                <a:solidFill>
                  <a:schemeClr val="accent2"/>
                </a:solidFill>
                <a:latin typeface="Source Sans Pro Bold"/>
                <a:ea typeface="Source Sans Pro Bold"/>
                <a:cs typeface="Source Sans Pro Bold"/>
                <a:sym typeface="Calibri"/>
              </a:rPr>
              <a:t>Lieu :</a:t>
            </a:r>
            <a:r>
              <a:rPr lang="fr" sz="2400" b="1" dirty="0">
                <a:solidFill>
                  <a:schemeClr val="accent2"/>
                </a:solidFill>
                <a:latin typeface="Source Sans Pro Bold"/>
                <a:ea typeface="Source Sans Pro Bold"/>
                <a:cs typeface="Source Sans Pro Bold"/>
                <a:sym typeface="Calibri"/>
              </a:rPr>
              <a:t> </a:t>
            </a:r>
            <a:r>
              <a:rPr lang="fr" sz="2400" dirty="0">
                <a:solidFill>
                  <a:schemeClr val="accent2"/>
                </a:solidFill>
                <a:latin typeface="Source Sans Pro" panose="020B0503030403020204" pitchFamily="34" charset="0"/>
                <a:ea typeface="Source Sans Pro Bold"/>
                <a:cs typeface="Source Sans Pro Bold"/>
                <a:sym typeface="Calibri"/>
              </a:rPr>
              <a:t>Exemple de carte de pays, territoires ou zones ayant signalé des cas confirmés de COVID-19 (20 avril 2020). </a:t>
            </a:r>
            <a:endParaRPr lang="en-US" altLang="en-US" sz="2400" dirty="0">
              <a:solidFill>
                <a:schemeClr val="accent2"/>
              </a:solidFill>
              <a:latin typeface="Source Sans Pro" panose="020B0503030403020204" pitchFamily="34" charset="0"/>
              <a:ea typeface="Source Sans Pro Bold"/>
              <a:cs typeface="Source Sans Pro Bold"/>
              <a:sym typeface="Calibri"/>
            </a:endParaRPr>
          </a:p>
        </p:txBody>
      </p:sp>
      <p:sp>
        <p:nvSpPr>
          <p:cNvPr id="5" name="Rectangle 4"/>
          <p:cNvSpPr/>
          <p:nvPr>
            <p:custDataLst>
              <p:tags r:id="rId4"/>
            </p:custDataLst>
          </p:nvPr>
        </p:nvSpPr>
        <p:spPr>
          <a:xfrm>
            <a:off x="4871864" y="3275194"/>
            <a:ext cx="864096" cy="1768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pic>
        <p:nvPicPr>
          <p:cNvPr id="7" name="Picture 6">
            <a:extLst>
              <a:ext uri="{FF2B5EF4-FFF2-40B4-BE49-F238E27FC236}">
                <a16:creationId xmlns:a16="http://schemas.microsoft.com/office/drawing/2014/main" id="{0594E84D-0050-4D9D-A943-4D8A894B8AE7}"/>
              </a:ext>
            </a:extLst>
          </p:cNvPr>
          <p:cNvPicPr/>
          <p:nvPr>
            <p:custDataLst>
              <p:tags r:id="rId5"/>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1854223" y="1925137"/>
            <a:ext cx="7640959" cy="4231894"/>
          </a:xfrm>
          <a:prstGeom prst="rect">
            <a:avLst/>
          </a:prstGeom>
          <a:noFill/>
          <a:ln>
            <a:noFill/>
          </a:ln>
        </p:spPr>
      </p:pic>
    </p:spTree>
    <p:extLst>
      <p:ext uri="{BB962C8B-B14F-4D97-AF65-F5344CB8AC3E}">
        <p14:creationId xmlns:p14="http://schemas.microsoft.com/office/powerpoint/2010/main" val="2916679796"/>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custDataLst>
              <p:tags r:id="rId1"/>
            </p:custDataLst>
          </p:nvPr>
        </p:nvSpPr>
        <p:spPr>
          <a:xfrm>
            <a:off x="0" y="-63916"/>
            <a:ext cx="10972800" cy="6735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pPr rtl="0" eaLnBrk="1" hangingPunct="1"/>
            <a:r>
              <a:rPr lang="fr" sz="3200" b="1"/>
              <a:t>Analyse des données : variables clés</a:t>
            </a:r>
          </a:p>
        </p:txBody>
      </p:sp>
      <p:sp>
        <p:nvSpPr>
          <p:cNvPr id="4" name="Rectangle 3"/>
          <p:cNvSpPr txBox="1">
            <a:spLocks noChangeArrowheads="1"/>
          </p:cNvSpPr>
          <p:nvPr>
            <p:custDataLst>
              <p:tags r:id="rId2"/>
            </p:custDataLst>
          </p:nvPr>
        </p:nvSpPr>
        <p:spPr bwMode="auto">
          <a:xfrm>
            <a:off x="148048" y="729052"/>
            <a:ext cx="11312431" cy="234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rtl="0" eaLnBrk="1" hangingPunct="1">
              <a:spcBef>
                <a:spcPct val="0"/>
              </a:spcBef>
              <a:buNone/>
              <a:defRPr/>
            </a:pPr>
            <a:r>
              <a:rPr lang="fr" sz="2200" b="1" u="sng" dirty="0">
                <a:solidFill>
                  <a:schemeClr val="accent2"/>
                </a:solidFill>
                <a:latin typeface="Source Sans Pro Bold"/>
                <a:ea typeface="Source Sans Pro Bold"/>
                <a:cs typeface="Source Sans Pro Bold"/>
                <a:sym typeface="Calibri"/>
              </a:rPr>
              <a:t>Personne</a:t>
            </a:r>
            <a:r>
              <a:rPr lang="en-US" sz="2200" b="1" u="sng" dirty="0">
                <a:solidFill>
                  <a:schemeClr val="accent2"/>
                </a:solidFill>
                <a:latin typeface="Source Sans Pro Bold"/>
                <a:ea typeface="Source Sans Pro Bold"/>
                <a:cs typeface="Source Sans Pro Bold"/>
                <a:sym typeface="Calibri"/>
              </a:rPr>
              <a:t>:</a:t>
            </a:r>
            <a:r>
              <a:rPr lang="en-US" sz="2200" b="1" dirty="0">
                <a:solidFill>
                  <a:schemeClr val="accent2"/>
                </a:solidFill>
                <a:latin typeface="Source Sans Pro Bold"/>
                <a:ea typeface="Source Sans Pro Bold"/>
                <a:cs typeface="Source Sans Pro Bold"/>
                <a:sym typeface="Calibri"/>
              </a:rPr>
              <a:t> </a:t>
            </a:r>
            <a:r>
              <a:rPr lang="fr" sz="2200" dirty="0">
                <a:solidFill>
                  <a:schemeClr val="accent2"/>
                </a:solidFill>
                <a:latin typeface="Source Sans Pro" panose="020B0503030403020204" pitchFamily="34" charset="0"/>
                <a:ea typeface="Source Sans Pro Bold"/>
                <a:cs typeface="Source Sans Pro Bold"/>
                <a:sym typeface="Calibri"/>
              </a:rPr>
              <a:t>l’analyse par personne consiste à analyser les données en utilisant l’ensemble des caractéristiques individuelles recensées dans la liste de cas. </a:t>
            </a:r>
          </a:p>
          <a:p>
            <a:pPr marL="457200" lvl="1" indent="0" rtl="0" eaLnBrk="1" hangingPunct="1">
              <a:spcBef>
                <a:spcPct val="0"/>
              </a:spcBef>
              <a:buNone/>
              <a:defRPr/>
            </a:pPr>
            <a:endParaRPr lang="fr" sz="2000" b="1" dirty="0">
              <a:solidFill>
                <a:srgbClr val="C00000"/>
              </a:solidFill>
              <a:latin typeface="+mn-lt"/>
              <a:cs typeface="+mn-cs"/>
              <a:sym typeface="Calibri"/>
            </a:endParaRPr>
          </a:p>
          <a:p>
            <a:pPr marL="457200" lvl="1" indent="0" rtl="0" eaLnBrk="1" hangingPunct="1">
              <a:spcBef>
                <a:spcPct val="0"/>
              </a:spcBef>
              <a:buNone/>
              <a:defRPr/>
            </a:pPr>
            <a:r>
              <a:rPr lang="fr" sz="2000" dirty="0">
                <a:solidFill>
                  <a:srgbClr val="C00000"/>
                </a:solidFill>
                <a:latin typeface="+mn-lt"/>
                <a:cs typeface="+mn-cs"/>
                <a:sym typeface="Calibri"/>
              </a:rPr>
              <a:t>Exemples de graphiques et de tableaux présentant les répartitions par âge et par sexe, par signes et symptômes cliniques, par facteurs de risque et expositions, et par issues (dont les décès).</a:t>
            </a:r>
          </a:p>
        </p:txBody>
      </p:sp>
      <p:pic>
        <p:nvPicPr>
          <p:cNvPr id="2" name="Picture 1"/>
          <p:cNvPicPr>
            <a:picLocks noChangeAspect="1"/>
          </p:cNvPicPr>
          <p:nvPr>
            <p:custDataLst>
              <p:tags r:id="rId3"/>
            </p:custDataLst>
          </p:nvPr>
        </p:nvPicPr>
        <p:blipFill rotWithShape="1">
          <a:blip r:embed="rId11">
            <a:extLst>
              <a:ext uri="{28A0092B-C50C-407E-A947-70E740481C1C}">
                <a14:useLocalDpi xmlns:a14="http://schemas.microsoft.com/office/drawing/2010/main" val="0"/>
              </a:ext>
            </a:extLst>
          </a:blip>
          <a:srcRect b="11146"/>
          <a:stretch/>
        </p:blipFill>
        <p:spPr>
          <a:xfrm>
            <a:off x="1652755" y="3216973"/>
            <a:ext cx="4292209" cy="2834587"/>
          </a:xfrm>
          <a:prstGeom prst="rect">
            <a:avLst/>
          </a:prstGeom>
        </p:spPr>
      </p:pic>
      <p:sp>
        <p:nvSpPr>
          <p:cNvPr id="5" name="TextBox 4"/>
          <p:cNvSpPr txBox="1"/>
          <p:nvPr>
            <p:custDataLst>
              <p:tags r:id="rId4"/>
            </p:custDataLst>
          </p:nvPr>
        </p:nvSpPr>
        <p:spPr>
          <a:xfrm>
            <a:off x="1560821" y="6051560"/>
            <a:ext cx="4355976" cy="338554"/>
          </a:xfrm>
          <a:prstGeom prst="rect">
            <a:avLst/>
          </a:prstGeom>
          <a:noFill/>
        </p:spPr>
        <p:txBody>
          <a:bodyPr wrap="square" rtlCol="0">
            <a:spAutoFit/>
          </a:bodyPr>
          <a:lstStyle/>
          <a:p>
            <a:pPr rtl="0"/>
            <a:r>
              <a:rPr lang="fr" sz="800" i="1" dirty="0"/>
              <a:t>Nguku, P., Sharif, S., Omar, A., Nzioka, C., Muthoka, P., Njau, J., </a:t>
            </a:r>
            <a:r>
              <a:rPr lang="fr" sz="800" dirty="0"/>
              <a:t>et al., 2007. « Rift Valley Fever Outbreak —Kenya, November 2006–January 2007 ». </a:t>
            </a:r>
            <a:r>
              <a:rPr lang="fr" sz="800" i="1" dirty="0"/>
              <a:t>Morbidity and Mortality Weekly Report</a:t>
            </a:r>
            <a:r>
              <a:rPr lang="fr" sz="800" dirty="0"/>
              <a:t>, 56(04), p. 73-76.</a:t>
            </a:r>
          </a:p>
        </p:txBody>
      </p:sp>
      <p:pic>
        <p:nvPicPr>
          <p:cNvPr id="3" name="Picture 2"/>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6312026" y="3364795"/>
            <a:ext cx="4319153" cy="2759638"/>
          </a:xfrm>
          <a:prstGeom prst="rect">
            <a:avLst/>
          </a:prstGeom>
        </p:spPr>
      </p:pic>
      <p:sp>
        <p:nvSpPr>
          <p:cNvPr id="7" name="TextBox 6"/>
          <p:cNvSpPr txBox="1"/>
          <p:nvPr>
            <p:custDataLst>
              <p:tags r:id="rId6"/>
            </p:custDataLst>
          </p:nvPr>
        </p:nvSpPr>
        <p:spPr>
          <a:xfrm>
            <a:off x="6228579" y="5955156"/>
            <a:ext cx="4532578" cy="338554"/>
          </a:xfrm>
          <a:prstGeom prst="rect">
            <a:avLst/>
          </a:prstGeom>
          <a:noFill/>
        </p:spPr>
        <p:txBody>
          <a:bodyPr wrap="square" rtlCol="0">
            <a:spAutoFit/>
          </a:bodyPr>
          <a:lstStyle/>
          <a:p>
            <a:pPr rtl="0"/>
            <a:r>
              <a:rPr lang="fr" sz="800" i="1" dirty="0"/>
              <a:t>Van Steenbergen, J.E., van den Hof, S., Langendam, M.W., van de Kerkhof, J.H.T.C. et Ruijs, W.L.M.,</a:t>
            </a:r>
            <a:r>
              <a:rPr lang="fr" sz="800" dirty="0"/>
              <a:t> 2000. « Measles Outbreak — Netherlands, April 1999 – January 2000 ». </a:t>
            </a:r>
            <a:r>
              <a:rPr lang="fr" sz="800" i="1" dirty="0"/>
              <a:t>Morbidity and Mortality Weekly Report</a:t>
            </a:r>
            <a:r>
              <a:rPr lang="fr" sz="800" dirty="0"/>
              <a:t>, 49(14), p. 299-303.</a:t>
            </a:r>
          </a:p>
        </p:txBody>
      </p:sp>
      <p:sp>
        <p:nvSpPr>
          <p:cNvPr id="6" name="Rectangle 5"/>
          <p:cNvSpPr/>
          <p:nvPr>
            <p:custDataLst>
              <p:tags r:id="rId7"/>
            </p:custDataLst>
          </p:nvPr>
        </p:nvSpPr>
        <p:spPr>
          <a:xfrm>
            <a:off x="1451990" y="2568901"/>
            <a:ext cx="449999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solidFill>
                  <a:srgbClr val="44546A"/>
                </a:solidFill>
                <a:sym typeface="Calibri"/>
              </a:rPr>
              <a:t>Comparaison du nombre de cas par </a:t>
            </a:r>
          </a:p>
          <a:p>
            <a:pPr algn="ctr" rtl="0"/>
            <a:r>
              <a:rPr lang="fr" dirty="0">
                <a:solidFill>
                  <a:srgbClr val="44546A"/>
                </a:solidFill>
                <a:sym typeface="Calibri"/>
              </a:rPr>
              <a:t>groupe d’âge et par sexe.</a:t>
            </a:r>
          </a:p>
        </p:txBody>
      </p:sp>
      <p:sp>
        <p:nvSpPr>
          <p:cNvPr id="9" name="Rectangle 8"/>
          <p:cNvSpPr/>
          <p:nvPr>
            <p:custDataLst>
              <p:tags r:id="rId8"/>
            </p:custDataLst>
          </p:nvPr>
        </p:nvSpPr>
        <p:spPr>
          <a:xfrm>
            <a:off x="6169336" y="2568901"/>
            <a:ext cx="515398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 dirty="0">
                <a:solidFill>
                  <a:srgbClr val="44546A"/>
                </a:solidFill>
              </a:rPr>
              <a:t>Nombre de cas par date d’apparition des symptômes et statut vaccinal </a:t>
            </a:r>
          </a:p>
        </p:txBody>
      </p:sp>
    </p:spTree>
    <p:extLst>
      <p:ext uri="{BB962C8B-B14F-4D97-AF65-F5344CB8AC3E}">
        <p14:creationId xmlns:p14="http://schemas.microsoft.com/office/powerpoint/2010/main" val="179825812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DCBAF-8EA5-09F6-5243-F4FF7DB183E8}"/>
              </a:ext>
            </a:extLst>
          </p:cNvPr>
          <p:cNvSpPr txBox="1">
            <a:spLocks/>
          </p:cNvSpPr>
          <p:nvPr/>
        </p:nvSpPr>
        <p:spPr>
          <a:xfrm>
            <a:off x="356135" y="473175"/>
            <a:ext cx="3431003" cy="1058178"/>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kern="0" dirty="0"/>
              <a:t>O</a:t>
            </a:r>
            <a:r>
              <a:rPr lang="hu-HU" b="1" kern="0" dirty="0"/>
              <a:t>bjecti</a:t>
            </a:r>
            <a:r>
              <a:rPr lang="fr-FR" b="1" kern="0" dirty="0"/>
              <a:t>f</a:t>
            </a:r>
            <a:r>
              <a:rPr lang="hu-HU" b="1" kern="0" dirty="0"/>
              <a:t>s</a:t>
            </a:r>
            <a:r>
              <a:rPr lang="fr-FR" b="1" kern="0" dirty="0"/>
              <a:t> d’apprentissage</a:t>
            </a:r>
            <a:endParaRPr lang="hu-HU" b="1" kern="0" dirty="0"/>
          </a:p>
        </p:txBody>
      </p:sp>
      <p:sp>
        <p:nvSpPr>
          <p:cNvPr id="4" name="Rectangle 3">
            <a:extLst>
              <a:ext uri="{FF2B5EF4-FFF2-40B4-BE49-F238E27FC236}">
                <a16:creationId xmlns:a16="http://schemas.microsoft.com/office/drawing/2014/main" id="{CE8452E8-53C7-4AE8-997F-242F5F1F611F}"/>
              </a:ext>
            </a:extLst>
          </p:cNvPr>
          <p:cNvSpPr>
            <a:spLocks noGrp="1"/>
          </p:cNvSpPr>
          <p:nvPr>
            <p:custDataLst>
              <p:tags r:id="rId1"/>
            </p:custDataLst>
          </p:nvPr>
        </p:nvSpPr>
        <p:spPr bwMode="auto">
          <a:xfrm>
            <a:off x="4557010" y="1784130"/>
            <a:ext cx="7045377"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rtl="0" eaLnBrk="1" hangingPunct="1">
              <a:spcBef>
                <a:spcPct val="0"/>
              </a:spcBef>
              <a:buNone/>
              <a:defRPr/>
            </a:pPr>
            <a:r>
              <a:rPr lang="fr" sz="2400" b="1" dirty="0">
                <a:solidFill>
                  <a:schemeClr val="tx1"/>
                </a:solidFill>
                <a:latin typeface="+mn-lt"/>
                <a:ea typeface="+mn-ea"/>
                <a:cs typeface="+mn-cs"/>
                <a:sym typeface="Source Sans Pro Regular"/>
              </a:rPr>
              <a:t>À l’issue de cette session, vous devriez être en mesure :</a:t>
            </a:r>
          </a:p>
          <a:p>
            <a:pPr marL="457200" lvl="1" indent="0" rtl="0" eaLnBrk="1" hangingPunct="1">
              <a:spcBef>
                <a:spcPct val="0"/>
              </a:spcBef>
              <a:buFontTx/>
              <a:buNone/>
              <a:defRPr/>
            </a:pPr>
            <a:endParaRPr lang="en-US" altLang="en-US" sz="2400" dirty="0">
              <a:solidFill>
                <a:srgbClr val="002060"/>
              </a:solidFill>
            </a:endParaRPr>
          </a:p>
          <a:p>
            <a:pPr marL="398661" lvl="1" indent="-254000" defTabSz="289321" eaLnBrk="1" hangingPunct="1">
              <a:lnSpc>
                <a:spcPct val="90000"/>
              </a:lnSpc>
              <a:spcBef>
                <a:spcPts val="0"/>
              </a:spcBef>
              <a:spcAft>
                <a:spcPts val="0"/>
              </a:spcAft>
              <a:buClr>
                <a:srgbClr val="C00000"/>
              </a:buClr>
              <a:buSzPct val="100000"/>
              <a:buFont typeface="Arial"/>
              <a:buChar char="•"/>
              <a:defRPr sz="2400"/>
            </a:pPr>
            <a:r>
              <a:rPr lang="fr" sz="2400" dirty="0">
                <a:solidFill>
                  <a:srgbClr val="000000"/>
                </a:solidFill>
                <a:latin typeface="+mn-lt"/>
                <a:ea typeface="+mn-ea"/>
                <a:cs typeface="+mn-cs"/>
                <a:sym typeface="Source Sans Pro Regular"/>
              </a:rPr>
              <a:t>D’expliquer l’importance des systèmes de gestion des données durant les situations d’urgence.</a:t>
            </a:r>
          </a:p>
          <a:p>
            <a:pPr marL="398661" lvl="1" indent="-254000" defTabSz="289321" eaLnBrk="1" hangingPunct="1">
              <a:lnSpc>
                <a:spcPct val="90000"/>
              </a:lnSpc>
              <a:spcBef>
                <a:spcPts val="0"/>
              </a:spcBef>
              <a:spcAft>
                <a:spcPts val="0"/>
              </a:spcAft>
              <a:buClr>
                <a:srgbClr val="C00000"/>
              </a:buClr>
              <a:buSzPct val="100000"/>
              <a:buFont typeface="Arial"/>
              <a:buChar char="•"/>
              <a:defRPr sz="2400"/>
            </a:pPr>
            <a:endParaRPr lang="en-US" altLang="en-US" sz="2400" dirty="0">
              <a:solidFill>
                <a:srgbClr val="000000"/>
              </a:solidFill>
              <a:latin typeface="+mn-lt"/>
              <a:ea typeface="+mn-ea"/>
              <a:cs typeface="+mn-cs"/>
              <a:sym typeface="Source Sans Pro Regular"/>
            </a:endParaRPr>
          </a:p>
          <a:p>
            <a:pPr marL="398661" lvl="1" indent="-254000" defTabSz="289321" eaLnBrk="1" hangingPunct="1">
              <a:lnSpc>
                <a:spcPct val="90000"/>
              </a:lnSpc>
              <a:spcBef>
                <a:spcPts val="0"/>
              </a:spcBef>
              <a:spcAft>
                <a:spcPts val="0"/>
              </a:spcAft>
              <a:buClr>
                <a:srgbClr val="C00000"/>
              </a:buClr>
              <a:buSzPct val="100000"/>
              <a:buFont typeface="Arial"/>
              <a:buChar char="•"/>
              <a:defRPr sz="2400"/>
            </a:pPr>
            <a:r>
              <a:rPr lang="fr" sz="2400" dirty="0">
                <a:solidFill>
                  <a:srgbClr val="000000"/>
                </a:solidFill>
                <a:latin typeface="+mn-lt"/>
                <a:ea typeface="+mn-ea"/>
                <a:cs typeface="+mn-cs"/>
                <a:sym typeface="Source Sans Pro Regular"/>
              </a:rPr>
              <a:t>De repérer les processus systématiques de gestion des données.</a:t>
            </a:r>
          </a:p>
          <a:p>
            <a:pPr marL="398661" lvl="1" indent="-254000" defTabSz="289321" eaLnBrk="1" hangingPunct="1">
              <a:lnSpc>
                <a:spcPct val="90000"/>
              </a:lnSpc>
              <a:spcBef>
                <a:spcPts val="0"/>
              </a:spcBef>
              <a:spcAft>
                <a:spcPts val="0"/>
              </a:spcAft>
              <a:buClr>
                <a:srgbClr val="C00000"/>
              </a:buClr>
              <a:buSzPct val="100000"/>
              <a:buFont typeface="Arial"/>
              <a:buChar char="•"/>
              <a:defRPr sz="2400"/>
            </a:pPr>
            <a:endParaRPr lang="en-GB" altLang="en-US" sz="2400" dirty="0">
              <a:solidFill>
                <a:srgbClr val="000000"/>
              </a:solidFill>
              <a:latin typeface="+mn-lt"/>
              <a:ea typeface="+mn-ea"/>
              <a:cs typeface="+mn-cs"/>
              <a:sym typeface="Source Sans Pro Regular"/>
            </a:endParaRPr>
          </a:p>
          <a:p>
            <a:pPr marL="398661" lvl="1" indent="-254000" defTabSz="289321" eaLnBrk="1" hangingPunct="1">
              <a:lnSpc>
                <a:spcPct val="90000"/>
              </a:lnSpc>
              <a:spcBef>
                <a:spcPts val="0"/>
              </a:spcBef>
              <a:spcAft>
                <a:spcPts val="0"/>
              </a:spcAft>
              <a:buClr>
                <a:srgbClr val="C00000"/>
              </a:buClr>
              <a:buSzPct val="100000"/>
              <a:buFont typeface="Arial"/>
              <a:buChar char="•"/>
              <a:defRPr sz="2400"/>
            </a:pPr>
            <a:r>
              <a:rPr lang="fr" sz="2400" dirty="0">
                <a:solidFill>
                  <a:srgbClr val="000000"/>
                </a:solidFill>
                <a:latin typeface="+mn-lt"/>
                <a:ea typeface="+mn-ea"/>
                <a:cs typeface="+mn-cs"/>
                <a:sym typeface="Source Sans Pro Regular"/>
              </a:rPr>
              <a:t>De décrire les données utilisées et les données produites.</a:t>
            </a:r>
          </a:p>
          <a:p>
            <a:pPr marL="457200" lvl="1" indent="0" rtl="0">
              <a:spcBef>
                <a:spcPct val="0"/>
              </a:spcBef>
              <a:buNone/>
              <a:defRPr/>
            </a:pPr>
            <a:endParaRPr lang="en-GB" altLang="en-US" sz="2400" dirty="0">
              <a:solidFill>
                <a:srgbClr val="002060"/>
              </a:solidFill>
              <a:latin typeface="Arial" charset="0"/>
              <a:cs typeface="Arial"/>
            </a:endParaRPr>
          </a:p>
        </p:txBody>
      </p:sp>
    </p:spTree>
    <p:extLst>
      <p:ext uri="{BB962C8B-B14F-4D97-AF65-F5344CB8AC3E}">
        <p14:creationId xmlns:p14="http://schemas.microsoft.com/office/powerpoint/2010/main" val="611827137"/>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0" y="-278432"/>
            <a:ext cx="9418638" cy="1357313"/>
          </a:xfrm>
        </p:spPr>
        <p:txBody>
          <a:bodyPr rtlCol="0">
            <a:normAutofit/>
          </a:bodyPr>
          <a:lstStyle/>
          <a:p>
            <a:pPr rtl="0"/>
            <a:r>
              <a:rPr lang="fr" sz="2800" b="1" dirty="0">
                <a:latin typeface="+mn-lt"/>
                <a:cs typeface="Arial"/>
              </a:rPr>
              <a:t>Variables clés de l’analyse par personne en </a:t>
            </a:r>
            <a:br>
              <a:rPr lang="fr" sz="2800" b="1" dirty="0">
                <a:latin typeface="+mn-lt"/>
                <a:cs typeface="Arial"/>
              </a:rPr>
            </a:br>
            <a:r>
              <a:rPr lang="fr" sz="2800" b="1" dirty="0">
                <a:latin typeface="+mn-lt"/>
                <a:cs typeface="Arial"/>
              </a:rPr>
              <a:t>situation de flambée épidémique</a:t>
            </a:r>
            <a:endParaRPr lang="en-GB" sz="1800" b="1" dirty="0">
              <a:solidFill>
                <a:srgbClr val="0070C0"/>
              </a:solidFill>
              <a:latin typeface="+mn-lt"/>
            </a:endParaRPr>
          </a:p>
        </p:txBody>
      </p:sp>
      <p:sp>
        <p:nvSpPr>
          <p:cNvPr id="5" name="Rectangle 4">
            <a:extLst>
              <a:ext uri="{FF2B5EF4-FFF2-40B4-BE49-F238E27FC236}">
                <a16:creationId xmlns:a16="http://schemas.microsoft.com/office/drawing/2014/main" id="{5D36A733-C6FB-49F7-9BC9-6F092491F215}"/>
              </a:ext>
            </a:extLst>
          </p:cNvPr>
          <p:cNvSpPr/>
          <p:nvPr>
            <p:custDataLst>
              <p:tags r:id="rId2"/>
            </p:custDataLst>
          </p:nvPr>
        </p:nvSpPr>
        <p:spPr>
          <a:xfrm>
            <a:off x="200369" y="1583241"/>
            <a:ext cx="3840480" cy="914400"/>
          </a:xfrm>
          <a:prstGeom prst="rect">
            <a:avLst/>
          </a:prstGeom>
          <a:solidFill>
            <a:srgbClr val="7ABC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400" dirty="0"/>
              <a:t>Variable clé</a:t>
            </a:r>
            <a:endParaRPr lang="en-US" sz="2400" dirty="0"/>
          </a:p>
        </p:txBody>
      </p:sp>
      <p:sp>
        <p:nvSpPr>
          <p:cNvPr id="6" name="Rectangle 5">
            <a:extLst>
              <a:ext uri="{FF2B5EF4-FFF2-40B4-BE49-F238E27FC236}">
                <a16:creationId xmlns:a16="http://schemas.microsoft.com/office/drawing/2014/main" id="{9C5A3FBA-CE3E-429E-BF90-0E6D1BE5E652}"/>
              </a:ext>
            </a:extLst>
          </p:cNvPr>
          <p:cNvSpPr/>
          <p:nvPr>
            <p:custDataLst>
              <p:tags r:id="rId3"/>
            </p:custDataLst>
          </p:nvPr>
        </p:nvSpPr>
        <p:spPr>
          <a:xfrm>
            <a:off x="4235970" y="1583241"/>
            <a:ext cx="3840480" cy="914400"/>
          </a:xfrm>
          <a:prstGeom prst="rect">
            <a:avLst/>
          </a:prstGeom>
          <a:solidFill>
            <a:srgbClr val="7ABC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400"/>
              <a:t>Définition de la variable clé</a:t>
            </a:r>
          </a:p>
        </p:txBody>
      </p:sp>
      <p:sp>
        <p:nvSpPr>
          <p:cNvPr id="7" name="Rectangle 6">
            <a:extLst>
              <a:ext uri="{FF2B5EF4-FFF2-40B4-BE49-F238E27FC236}">
                <a16:creationId xmlns:a16="http://schemas.microsoft.com/office/drawing/2014/main" id="{FB716558-C239-49CC-9ADD-55806CEDB9E1}"/>
              </a:ext>
            </a:extLst>
          </p:cNvPr>
          <p:cNvSpPr/>
          <p:nvPr>
            <p:custDataLst>
              <p:tags r:id="rId4"/>
            </p:custDataLst>
          </p:nvPr>
        </p:nvSpPr>
        <p:spPr>
          <a:xfrm>
            <a:off x="8263578" y="1583241"/>
            <a:ext cx="3840480" cy="914400"/>
          </a:xfrm>
          <a:prstGeom prst="rect">
            <a:avLst/>
          </a:prstGeom>
          <a:solidFill>
            <a:srgbClr val="7ABC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400"/>
              <a:t>Formule de la variable clé</a:t>
            </a:r>
          </a:p>
        </p:txBody>
      </p:sp>
      <p:sp>
        <p:nvSpPr>
          <p:cNvPr id="8" name="Rectangle 7">
            <a:extLst>
              <a:ext uri="{FF2B5EF4-FFF2-40B4-BE49-F238E27FC236}">
                <a16:creationId xmlns:a16="http://schemas.microsoft.com/office/drawing/2014/main" id="{74D31F46-4DB5-4AD6-83C7-9148A3DD9B5B}"/>
              </a:ext>
            </a:extLst>
          </p:cNvPr>
          <p:cNvSpPr/>
          <p:nvPr>
            <p:custDataLst>
              <p:tags r:id="rId5"/>
            </p:custDataLst>
          </p:nvPr>
        </p:nvSpPr>
        <p:spPr>
          <a:xfrm>
            <a:off x="182880" y="2572686"/>
            <a:ext cx="3840480" cy="1645920"/>
          </a:xfrm>
          <a:prstGeom prst="rect">
            <a:avLst/>
          </a:prstGeom>
          <a:noFill/>
          <a:ln>
            <a:solidFill>
              <a:srgbClr val="298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a:solidFill>
                  <a:schemeClr val="tx1"/>
                </a:solidFill>
              </a:rPr>
              <a:t>Taux d’attaque</a:t>
            </a:r>
            <a:endParaRPr lang="en-US" sz="2000">
              <a:solidFill>
                <a:schemeClr val="tx1"/>
              </a:solidFill>
            </a:endParaRPr>
          </a:p>
        </p:txBody>
      </p:sp>
      <p:sp>
        <p:nvSpPr>
          <p:cNvPr id="9" name="Rectangle 8">
            <a:extLst>
              <a:ext uri="{FF2B5EF4-FFF2-40B4-BE49-F238E27FC236}">
                <a16:creationId xmlns:a16="http://schemas.microsoft.com/office/drawing/2014/main" id="{CAD2AD45-0904-4538-B116-90FA729A93FB}"/>
              </a:ext>
            </a:extLst>
          </p:cNvPr>
          <p:cNvSpPr/>
          <p:nvPr>
            <p:custDataLst>
              <p:tags r:id="rId6"/>
            </p:custDataLst>
          </p:nvPr>
        </p:nvSpPr>
        <p:spPr>
          <a:xfrm>
            <a:off x="4221480" y="2572686"/>
            <a:ext cx="3840480" cy="1645920"/>
          </a:xfrm>
          <a:prstGeom prst="rect">
            <a:avLst/>
          </a:prstGeom>
          <a:noFill/>
          <a:ln>
            <a:solidFill>
              <a:srgbClr val="29811B"/>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fr" sz="1600" dirty="0">
                <a:solidFill>
                  <a:srgbClr val="000000"/>
                </a:solidFill>
                <a:sym typeface="Source Sans Pro Regular"/>
              </a:rPr>
              <a:t>Fréquence à laquelle un événement (comme un nouveau cas de maladie) se produit dans une population à risque sur une période donnée. Le taux se calcule généralement dans le cadre d’un scénario de flambée épidémique.</a:t>
            </a:r>
          </a:p>
        </p:txBody>
      </p:sp>
      <p:sp>
        <p:nvSpPr>
          <p:cNvPr id="10" name="Rectangle 9">
            <a:extLst>
              <a:ext uri="{FF2B5EF4-FFF2-40B4-BE49-F238E27FC236}">
                <a16:creationId xmlns:a16="http://schemas.microsoft.com/office/drawing/2014/main" id="{AD6B930F-3549-43C7-A0E2-59EBCD54029C}"/>
              </a:ext>
            </a:extLst>
          </p:cNvPr>
          <p:cNvSpPr/>
          <p:nvPr>
            <p:custDataLst>
              <p:tags r:id="rId7"/>
            </p:custDataLst>
          </p:nvPr>
        </p:nvSpPr>
        <p:spPr>
          <a:xfrm>
            <a:off x="8278068" y="2572686"/>
            <a:ext cx="3840480" cy="1645920"/>
          </a:xfrm>
          <a:prstGeom prst="rect">
            <a:avLst/>
          </a:prstGeom>
          <a:noFill/>
          <a:ln>
            <a:solidFill>
              <a:srgbClr val="298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solidFill>
                  <a:schemeClr val="tx1"/>
                </a:solidFill>
              </a:rPr>
              <a:t> Nombre de personnes à risque ayant contracté une maladie donnée/nombre total de personnes à risque X 10</a:t>
            </a:r>
            <a:r>
              <a:rPr lang="fr" baseline="30000" dirty="0">
                <a:solidFill>
                  <a:schemeClr val="tx1"/>
                </a:solidFill>
              </a:rPr>
              <a:t>n.</a:t>
            </a:r>
          </a:p>
        </p:txBody>
      </p:sp>
      <p:sp>
        <p:nvSpPr>
          <p:cNvPr id="11" name="Rectangle 10">
            <a:extLst>
              <a:ext uri="{FF2B5EF4-FFF2-40B4-BE49-F238E27FC236}">
                <a16:creationId xmlns:a16="http://schemas.microsoft.com/office/drawing/2014/main" id="{464C9258-D1DE-4824-B8FC-BE1A343231BA}"/>
              </a:ext>
            </a:extLst>
          </p:cNvPr>
          <p:cNvSpPr/>
          <p:nvPr>
            <p:custDataLst>
              <p:tags r:id="rId8"/>
            </p:custDataLst>
          </p:nvPr>
        </p:nvSpPr>
        <p:spPr>
          <a:xfrm>
            <a:off x="200369" y="4293650"/>
            <a:ext cx="3840480" cy="1645920"/>
          </a:xfrm>
          <a:prstGeom prst="rect">
            <a:avLst/>
          </a:prstGeom>
          <a:noFill/>
          <a:ln>
            <a:solidFill>
              <a:srgbClr val="298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sz="2000">
                <a:solidFill>
                  <a:schemeClr val="tx1"/>
                </a:solidFill>
              </a:rPr>
              <a:t>Taux de létalité</a:t>
            </a:r>
          </a:p>
        </p:txBody>
      </p:sp>
      <p:sp>
        <p:nvSpPr>
          <p:cNvPr id="12" name="Rectangle 11">
            <a:extLst>
              <a:ext uri="{FF2B5EF4-FFF2-40B4-BE49-F238E27FC236}">
                <a16:creationId xmlns:a16="http://schemas.microsoft.com/office/drawing/2014/main" id="{705CAE53-60D5-4A18-957A-15BDE9BD35B3}"/>
              </a:ext>
            </a:extLst>
          </p:cNvPr>
          <p:cNvSpPr/>
          <p:nvPr>
            <p:custDataLst>
              <p:tags r:id="rId9"/>
            </p:custDataLst>
          </p:nvPr>
        </p:nvSpPr>
        <p:spPr>
          <a:xfrm>
            <a:off x="4235970" y="4293650"/>
            <a:ext cx="3840480" cy="1645920"/>
          </a:xfrm>
          <a:prstGeom prst="rect">
            <a:avLst/>
          </a:prstGeom>
          <a:noFill/>
          <a:ln>
            <a:solidFill>
              <a:srgbClr val="298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a:solidFill>
                  <a:schemeClr val="tx1"/>
                </a:solidFill>
              </a:rPr>
              <a:t>Proportion de personnes décédées d’une maladie (mesure la qualité de la prise en charge).</a:t>
            </a:r>
          </a:p>
        </p:txBody>
      </p:sp>
      <p:sp>
        <p:nvSpPr>
          <p:cNvPr id="13" name="Rectangle 12">
            <a:extLst>
              <a:ext uri="{FF2B5EF4-FFF2-40B4-BE49-F238E27FC236}">
                <a16:creationId xmlns:a16="http://schemas.microsoft.com/office/drawing/2014/main" id="{2587D1C6-73CB-45D0-81EE-252AA852C50C}"/>
              </a:ext>
            </a:extLst>
          </p:cNvPr>
          <p:cNvSpPr/>
          <p:nvPr>
            <p:custDataLst>
              <p:tags r:id="rId10"/>
            </p:custDataLst>
          </p:nvPr>
        </p:nvSpPr>
        <p:spPr>
          <a:xfrm>
            <a:off x="8305800" y="4293650"/>
            <a:ext cx="3840480" cy="1645920"/>
          </a:xfrm>
          <a:prstGeom prst="rect">
            <a:avLst/>
          </a:prstGeom>
          <a:noFill/>
          <a:ln>
            <a:solidFill>
              <a:srgbClr val="298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 dirty="0">
                <a:solidFill>
                  <a:schemeClr val="tx1"/>
                </a:solidFill>
              </a:rPr>
              <a:t>Nombre de personnes décédées de la maladie/nombre total de personnes ayant été malades X 100.</a:t>
            </a:r>
          </a:p>
        </p:txBody>
      </p:sp>
    </p:spTree>
    <p:extLst>
      <p:ext uri="{BB962C8B-B14F-4D97-AF65-F5344CB8AC3E}">
        <p14:creationId xmlns:p14="http://schemas.microsoft.com/office/powerpoint/2010/main" val="372558894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587205" y="1864340"/>
            <a:ext cx="11347451" cy="1870076"/>
          </a:xfrm>
          <a:prstGeom prst="rect">
            <a:avLst/>
          </a:prstGeom>
          <a:noFill/>
          <a:ln>
            <a:noFill/>
          </a:ln>
        </p:spPr>
        <p:txBody>
          <a:bodyPr spcFirstLastPara="1" wrap="square" lIns="360000" tIns="180000" rIns="360000" bIns="180000" rtlCol="0" anchor="ctr" anchorCtr="0">
            <a:noAutofit/>
          </a:bodyPr>
          <a:lstStyle/>
          <a:p>
            <a:pPr marL="0" lvl="0" indent="0" algn="ctr" rtl="0">
              <a:lnSpc>
                <a:spcPct val="110000"/>
              </a:lnSpc>
              <a:buSzPts val="2560"/>
              <a:buNone/>
            </a:pPr>
            <a:r>
              <a:rPr lang="fr" sz="4000" b="1" dirty="0">
                <a:solidFill>
                  <a:srgbClr val="002060"/>
                </a:solidFill>
                <a:latin typeface="Arial"/>
                <a:cs typeface="Arial"/>
              </a:rPr>
              <a:t>6. </a:t>
            </a:r>
            <a:r>
              <a:rPr lang="fr" b="1" dirty="0"/>
              <a:t>Comment communiquer des données ?</a:t>
            </a:r>
            <a:endParaRPr lang="fr-FR" b="1" dirty="0"/>
          </a:p>
        </p:txBody>
      </p:sp>
    </p:spTree>
    <p:extLst>
      <p:ext uri="{BB962C8B-B14F-4D97-AF65-F5344CB8AC3E}">
        <p14:creationId xmlns:p14="http://schemas.microsoft.com/office/powerpoint/2010/main" val="3319726271"/>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Content Placeholder 2"/>
          <p:cNvSpPr>
            <a:spLocks noGrp="1"/>
          </p:cNvSpPr>
          <p:nvPr>
            <p:ph type="body" idx="1"/>
            <p:custDataLst>
              <p:tags r:id="rId1"/>
            </p:custDataLst>
          </p:nvPr>
        </p:nvSpPr>
        <p:spPr/>
        <p:txBody>
          <a:bodyPr vert="horz" lIns="18000" tIns="0" rIns="18000" bIns="0" rtlCol="0" anchor="t">
            <a:noAutofit/>
          </a:bodyPr>
          <a:lstStyle/>
          <a:p>
            <a:pPr marL="0" indent="0">
              <a:spcBef>
                <a:spcPts val="600"/>
              </a:spcBef>
              <a:buSzTx/>
              <a:buNone/>
              <a:defRPr sz="2400">
                <a:solidFill>
                  <a:schemeClr val="accent2"/>
                </a:solidFill>
                <a:latin typeface="Source Sans Pro Bold"/>
                <a:ea typeface="Source Sans Pro Bold"/>
                <a:cs typeface="Source Sans Pro Bold"/>
                <a:sym typeface="Source Sans Pro Bold"/>
              </a:defRPr>
            </a:pPr>
            <a:r>
              <a:rPr lang="fr" sz="2400" b="1" dirty="0">
                <a:solidFill>
                  <a:schemeClr val="accent2"/>
                </a:solidFill>
                <a:latin typeface="Source Sans Pro Bold"/>
                <a:ea typeface="Source Sans Pro Bold"/>
                <a:cs typeface="Source Sans Pro Bold"/>
              </a:rPr>
              <a:t>Rappel :</a:t>
            </a:r>
            <a:endParaRPr lang="fr-FR" sz="2400" b="1" dirty="0">
              <a:solidFill>
                <a:schemeClr val="accent2"/>
              </a:solidFill>
              <a:latin typeface="Source Sans Pro Bold"/>
              <a:ea typeface="Source Sans Pro Bold"/>
              <a:cs typeface="Source Sans Pro Bold"/>
            </a:endParaRPr>
          </a:p>
          <a:p>
            <a:pPr marL="457200" indent="-457200" rtl="0">
              <a:spcBef>
                <a:spcPts val="600"/>
              </a:spcBef>
              <a:buClr>
                <a:srgbClr val="C00000"/>
              </a:buClr>
              <a:buSzPct val="100000"/>
              <a:buFont typeface="Arial" panose="020B0604020202020204" pitchFamily="34" charset="0"/>
              <a:buChar char="•"/>
              <a:defRPr/>
            </a:pPr>
            <a:r>
              <a:rPr lang="fr" sz="2400" dirty="0">
                <a:solidFill>
                  <a:schemeClr val="tx1"/>
                </a:solidFill>
                <a:latin typeface="Arial"/>
                <a:cs typeface="Times New Roman"/>
              </a:rPr>
              <a:t>Pendant une flambée, tous les établissements de santé de la zone touchée (district, région ou province) doivent faire des points quotidiens sur la situation, y compris en l’absence de cas détecté. La région ou la province transmet ensuite les données à l’échelon national.</a:t>
            </a:r>
          </a:p>
          <a:p>
            <a:pPr marL="457200" indent="-457200" rtl="0">
              <a:spcBef>
                <a:spcPts val="600"/>
              </a:spcBef>
              <a:buClr>
                <a:srgbClr val="C00000"/>
              </a:buClr>
              <a:buSzPct val="100000"/>
              <a:buFont typeface="Arial" panose="020B0604020202020204" pitchFamily="34" charset="0"/>
              <a:buChar char="•"/>
              <a:defRPr/>
            </a:pPr>
            <a:r>
              <a:rPr lang="fr" sz="2400" dirty="0">
                <a:solidFill>
                  <a:schemeClr val="tx1"/>
                </a:solidFill>
                <a:latin typeface="Arial"/>
                <a:cs typeface="Times New Roman"/>
              </a:rPr>
              <a:t>Pour communiquer les données, les autorités nationales peuvent utiliser :</a:t>
            </a:r>
          </a:p>
          <a:p>
            <a:pPr marL="1209675" lvl="3" indent="-457200" rtl="0">
              <a:spcBef>
                <a:spcPts val="600"/>
              </a:spcBef>
              <a:buClr>
                <a:srgbClr val="C00000"/>
              </a:buClr>
              <a:buFont typeface="Courier New" panose="02070309020205020404" pitchFamily="49" charset="0"/>
              <a:buChar char="o"/>
              <a:defRPr/>
            </a:pPr>
            <a:r>
              <a:rPr lang="fr" sz="2400" dirty="0">
                <a:solidFill>
                  <a:schemeClr val="tx1"/>
                </a:solidFill>
                <a:latin typeface="Arial"/>
                <a:cs typeface="Arial"/>
              </a:rPr>
              <a:t>La communication fondée sur les cas ; </a:t>
            </a:r>
          </a:p>
          <a:p>
            <a:pPr marL="1209675" lvl="3" indent="-457200" rtl="0">
              <a:spcBef>
                <a:spcPts val="600"/>
              </a:spcBef>
              <a:buClr>
                <a:srgbClr val="C00000"/>
              </a:buClr>
              <a:buFont typeface="Courier New" panose="02070309020205020404" pitchFamily="49" charset="0"/>
              <a:buChar char="o"/>
              <a:defRPr/>
            </a:pPr>
            <a:r>
              <a:rPr lang="fr" sz="2400" dirty="0">
                <a:solidFill>
                  <a:schemeClr val="tx1"/>
                </a:solidFill>
                <a:latin typeface="Arial"/>
                <a:cs typeface="Arial"/>
              </a:rPr>
              <a:t>La communication globale ; ou</a:t>
            </a:r>
          </a:p>
          <a:p>
            <a:pPr marL="1209675" lvl="3" indent="-457200" rtl="0">
              <a:spcBef>
                <a:spcPts val="600"/>
              </a:spcBef>
              <a:buClr>
                <a:srgbClr val="C00000"/>
              </a:buClr>
              <a:buFont typeface="Courier New" panose="02070309020205020404" pitchFamily="49" charset="0"/>
              <a:buChar char="o"/>
              <a:defRPr/>
            </a:pPr>
            <a:r>
              <a:rPr lang="fr" sz="2400" dirty="0">
                <a:solidFill>
                  <a:schemeClr val="tx1"/>
                </a:solidFill>
                <a:latin typeface="Arial"/>
                <a:cs typeface="Arial"/>
              </a:rPr>
              <a:t>La communication combinée : fondée sur les cas/globale. </a:t>
            </a:r>
            <a:endParaRPr lang="en-US" sz="2400" dirty="0">
              <a:solidFill>
                <a:schemeClr val="tx1"/>
              </a:solidFill>
              <a:cs typeface="Arial" panose="020B0604020202020204"/>
            </a:endParaRPr>
          </a:p>
          <a:p>
            <a:pPr rtl="0">
              <a:spcBef>
                <a:spcPts val="1800"/>
              </a:spcBef>
              <a:defRPr/>
            </a:pPr>
            <a:endParaRPr lang="en-US" altLang="en-US" sz="2800" dirty="0">
              <a:solidFill>
                <a:srgbClr val="C00000"/>
              </a:solidFill>
            </a:endParaRPr>
          </a:p>
        </p:txBody>
      </p:sp>
      <p:sp>
        <p:nvSpPr>
          <p:cNvPr id="39938" name="Title 1"/>
          <p:cNvSpPr>
            <a:spLocks noGrp="1"/>
          </p:cNvSpPr>
          <p:nvPr>
            <p:ph type="title" idx="4294967295"/>
            <p:custDataLst>
              <p:tags r:id="rId2"/>
            </p:custDataLst>
          </p:nvPr>
        </p:nvSpPr>
        <p:spPr>
          <a:xfrm>
            <a:off x="388936" y="348464"/>
            <a:ext cx="3466784" cy="1143000"/>
          </a:xfrm>
        </p:spPr>
        <p:txBody>
          <a:bodyPr rtlCol="0"/>
          <a:lstStyle/>
          <a:p>
            <a:pPr rtl="0"/>
            <a:r>
              <a:rPr lang="fr" sz="3200" b="1" dirty="0">
                <a:latin typeface="+mn-lt"/>
                <a:cs typeface="Arial"/>
              </a:rPr>
              <a:t>Communication des données</a:t>
            </a:r>
            <a:r>
              <a:rPr lang="fr" sz="3200" b="1" dirty="0">
                <a:solidFill>
                  <a:srgbClr val="0070C0"/>
                </a:solidFill>
                <a:latin typeface="+mn-lt"/>
                <a:cs typeface="Arial"/>
              </a:rPr>
              <a:t> </a:t>
            </a:r>
          </a:p>
        </p:txBody>
      </p:sp>
    </p:spTree>
    <p:extLst>
      <p:ext uri="{BB962C8B-B14F-4D97-AF65-F5344CB8AC3E}">
        <p14:creationId xmlns:p14="http://schemas.microsoft.com/office/powerpoint/2010/main" val="3843454703"/>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idx="4294967295"/>
            <p:custDataLst>
              <p:tags r:id="rId1"/>
            </p:custDataLst>
          </p:nvPr>
        </p:nvSpPr>
        <p:spPr>
          <a:xfrm>
            <a:off x="0" y="0"/>
            <a:ext cx="10972800" cy="96252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a:bodyPr>
          <a:lstStyle/>
          <a:p>
            <a:pPr rtl="0"/>
            <a:r>
              <a:rPr lang="fr" sz="3200" b="1" dirty="0">
                <a:latin typeface="+mn-lt"/>
                <a:cs typeface="Arial"/>
              </a:rPr>
              <a:t>Qu’est-ce qu’un rapport de situation ?</a:t>
            </a:r>
            <a:br>
              <a:rPr lang="en-GB" altLang="en-US" sz="3200" b="1" dirty="0">
                <a:latin typeface="+mn-lt"/>
                <a:cs typeface="Arial"/>
              </a:rPr>
            </a:br>
            <a:endParaRPr lang="en-GB" altLang="en-US" sz="3200" b="1" dirty="0">
              <a:latin typeface="+mn-lt"/>
              <a:cs typeface="Arial"/>
            </a:endParaRPr>
          </a:p>
        </p:txBody>
      </p:sp>
      <p:sp>
        <p:nvSpPr>
          <p:cNvPr id="33795" name="Rectangle 3">
            <a:extLst>
              <a:ext uri="{FF2B5EF4-FFF2-40B4-BE49-F238E27FC236}">
                <a16:creationId xmlns:a16="http://schemas.microsoft.com/office/drawing/2014/main" id="{72D90517-F31D-5246-9FE2-8C3E8C13FA14}"/>
              </a:ext>
            </a:extLst>
          </p:cNvPr>
          <p:cNvSpPr txBox="1">
            <a:spLocks noChangeArrowheads="1"/>
          </p:cNvSpPr>
          <p:nvPr>
            <p:custDataLst>
              <p:tags r:id="rId2"/>
            </p:custDataLst>
          </p:nvPr>
        </p:nvSpPr>
        <p:spPr bwMode="auto">
          <a:xfrm>
            <a:off x="792480" y="1143000"/>
            <a:ext cx="11014381" cy="4156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40" tIns="45720" rIns="91440" bIns="45720" rtlCol="0" anchor="t"/>
          <a:lstStyle>
            <a:lvl1pPr marL="514350" indent="-51435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857250" indent="-45720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marL="0" indent="0" rtl="0">
              <a:buNone/>
              <a:defRPr/>
            </a:pPr>
            <a:r>
              <a:rPr lang="fr" sz="2400" b="1" dirty="0">
                <a:solidFill>
                  <a:srgbClr val="C00000"/>
                </a:solidFill>
                <a:latin typeface="+mn-lt"/>
                <a:cs typeface="+mn-cs"/>
                <a:sym typeface="Calibri"/>
              </a:rPr>
              <a:t>Un </a:t>
            </a:r>
            <a:r>
              <a:rPr lang="fr" sz="2400" b="1" dirty="0">
                <a:solidFill>
                  <a:srgbClr val="93BC4C"/>
                </a:solidFill>
                <a:latin typeface="+mn-lt"/>
                <a:cs typeface="+mn-cs"/>
                <a:sym typeface="Calibri"/>
              </a:rPr>
              <a:t>rapport de situation </a:t>
            </a:r>
            <a:r>
              <a:rPr lang="fr" sz="2400" b="1" dirty="0">
                <a:solidFill>
                  <a:srgbClr val="C00000"/>
                </a:solidFill>
                <a:latin typeface="+mn-lt"/>
                <a:cs typeface="+mn-cs"/>
                <a:sym typeface="Calibri"/>
              </a:rPr>
              <a:t>est un document qui contient:</a:t>
            </a:r>
            <a:r>
              <a:rPr lang="fr" sz="2800" dirty="0">
                <a:latin typeface="Arial"/>
                <a:cs typeface="Arial"/>
              </a:rPr>
              <a:t> </a:t>
            </a:r>
            <a:endParaRPr lang="en-US" sz="2800" dirty="0"/>
          </a:p>
          <a:p>
            <a:pPr lvl="1" hangingPunct="0">
              <a:spcBef>
                <a:spcPts val="500"/>
              </a:spcBef>
              <a:buClr>
                <a:schemeClr val="accent3"/>
              </a:buClr>
              <a:buSzPct val="100000"/>
              <a:buFontTx/>
              <a:buChar char="✓"/>
              <a:defRPr sz="2400">
                <a:latin typeface="+mn-lt"/>
                <a:ea typeface="+mn-ea"/>
                <a:cs typeface="+mn-cs"/>
                <a:sym typeface="Source Sans Pro Regular"/>
              </a:defRPr>
            </a:pPr>
            <a:r>
              <a:rPr lang="fr" sz="2400" dirty="0">
                <a:solidFill>
                  <a:srgbClr val="000000"/>
                </a:solidFill>
                <a:latin typeface="+mn-lt"/>
                <a:cs typeface="+mn-cs"/>
                <a:sym typeface="Calibri"/>
              </a:rPr>
              <a:t>Un examen de la situation épidémiologique ; </a:t>
            </a:r>
            <a:endParaRPr lang="en-US" sz="2400" dirty="0">
              <a:solidFill>
                <a:srgbClr val="000000"/>
              </a:solidFill>
              <a:latin typeface="+mn-lt"/>
              <a:cs typeface="+mn-cs"/>
              <a:sym typeface="Calibri"/>
            </a:endParaRPr>
          </a:p>
          <a:p>
            <a:pPr lvl="1" hangingPunct="0">
              <a:spcBef>
                <a:spcPts val="500"/>
              </a:spcBef>
              <a:buClr>
                <a:schemeClr val="accent3"/>
              </a:buClr>
              <a:buSzPct val="100000"/>
              <a:buFontTx/>
              <a:buChar char="✓"/>
              <a:defRPr sz="2400">
                <a:latin typeface="+mn-lt"/>
                <a:ea typeface="+mn-ea"/>
                <a:cs typeface="+mn-cs"/>
                <a:sym typeface="Source Sans Pro Regular"/>
              </a:defRPr>
            </a:pPr>
            <a:r>
              <a:rPr lang="fr" sz="2400" dirty="0">
                <a:solidFill>
                  <a:srgbClr val="000000"/>
                </a:solidFill>
                <a:latin typeface="+mn-lt"/>
                <a:cs typeface="+mn-cs"/>
                <a:sym typeface="Calibri"/>
              </a:rPr>
              <a:t>Une évaluation de l’intervention jusqu’à ce jour par rapport à des indicateurs prédéfinis ; </a:t>
            </a:r>
            <a:endParaRPr lang="en-US" sz="2400" dirty="0">
              <a:solidFill>
                <a:srgbClr val="000000"/>
              </a:solidFill>
              <a:latin typeface="+mn-lt"/>
              <a:cs typeface="+mn-cs"/>
              <a:sym typeface="Calibri"/>
            </a:endParaRPr>
          </a:p>
          <a:p>
            <a:pPr lvl="1" hangingPunct="0">
              <a:spcBef>
                <a:spcPts val="500"/>
              </a:spcBef>
              <a:buClr>
                <a:schemeClr val="accent3"/>
              </a:buClr>
              <a:buSzPct val="100000"/>
              <a:buFontTx/>
              <a:buChar char="✓"/>
              <a:defRPr sz="2400">
                <a:latin typeface="+mn-lt"/>
                <a:ea typeface="+mn-ea"/>
                <a:cs typeface="+mn-cs"/>
                <a:sym typeface="Source Sans Pro Regular"/>
              </a:defRPr>
            </a:pPr>
            <a:r>
              <a:rPr lang="fr" sz="2400" dirty="0">
                <a:solidFill>
                  <a:srgbClr val="000000"/>
                </a:solidFill>
                <a:latin typeface="+mn-lt"/>
                <a:cs typeface="+mn-cs"/>
                <a:sym typeface="Calibri"/>
              </a:rPr>
              <a:t>Des tableaux, des cartes et d’autres outils permettant de visualiser les données spécifiques à la situation d’urgence ;</a:t>
            </a:r>
          </a:p>
          <a:p>
            <a:pPr lvl="1" hangingPunct="0">
              <a:spcBef>
                <a:spcPts val="500"/>
              </a:spcBef>
              <a:buClr>
                <a:schemeClr val="accent3"/>
              </a:buClr>
              <a:buSzPct val="100000"/>
              <a:buFontTx/>
              <a:buChar char="✓"/>
              <a:defRPr sz="2400">
                <a:latin typeface="+mn-lt"/>
                <a:ea typeface="+mn-ea"/>
                <a:cs typeface="+mn-cs"/>
                <a:sym typeface="Source Sans Pro Regular"/>
              </a:defRPr>
            </a:pPr>
            <a:r>
              <a:rPr lang="fr" sz="2400" dirty="0">
                <a:solidFill>
                  <a:srgbClr val="000000"/>
                </a:solidFill>
                <a:latin typeface="+mn-lt"/>
                <a:cs typeface="+mn-cs"/>
                <a:sym typeface="Calibri"/>
              </a:rPr>
              <a:t>Une approche stratégique de prévention, de détection et de contrôle.</a:t>
            </a:r>
            <a:endParaRPr lang="en-GB" altLang="en-US" sz="2400" dirty="0">
              <a:solidFill>
                <a:srgbClr val="000000"/>
              </a:solidFill>
              <a:latin typeface="+mn-lt"/>
              <a:cs typeface="+mn-cs"/>
              <a:sym typeface="Calibri"/>
            </a:endParaRPr>
          </a:p>
          <a:p>
            <a:pPr lvl="1" rtl="0">
              <a:buFont typeface="Wingdings" panose="020B0604020202020204" pitchFamily="34" charset="0"/>
              <a:buChar char="q"/>
              <a:defRPr/>
            </a:pPr>
            <a:endParaRPr lang="en-US" sz="2400" dirty="0">
              <a:latin typeface="Arial"/>
              <a:cs typeface="Arial"/>
            </a:endParaRPr>
          </a:p>
          <a:p>
            <a:pPr marL="0" lvl="1" indent="0" algn="ctr" hangingPunct="0">
              <a:spcBef>
                <a:spcPts val="500"/>
              </a:spcBef>
              <a:buNone/>
              <a:defRPr sz="2400">
                <a:solidFill>
                  <a:srgbClr val="C00000"/>
                </a:solidFill>
                <a:latin typeface="+mn-lt"/>
                <a:ea typeface="+mn-ea"/>
                <a:cs typeface="+mn-cs"/>
                <a:sym typeface="Source Sans Pro Regular"/>
              </a:defRPr>
            </a:pPr>
            <a:r>
              <a:rPr lang="fr" sz="2400" b="1" dirty="0">
                <a:solidFill>
                  <a:srgbClr val="C00000"/>
                </a:solidFill>
                <a:latin typeface="+mn-lt"/>
                <a:cs typeface="+mn-cs"/>
                <a:sym typeface="Calibri"/>
              </a:rPr>
              <a:t>Rappelez-vous qu’un rapport de situation peut contenir d’autres informations régulièrement mises à jour sur la capacité actuelle du pays à faire face à l’urgence en cours.</a:t>
            </a:r>
          </a:p>
          <a:p>
            <a:pPr marL="0" indent="0" rtl="0" eaLnBrk="1" hangingPunct="1">
              <a:lnSpc>
                <a:spcPct val="80000"/>
              </a:lnSpc>
              <a:spcBef>
                <a:spcPct val="0"/>
              </a:spcBef>
              <a:buNone/>
              <a:defRPr/>
            </a:pPr>
            <a:endParaRPr lang="en-GB" altLang="en-US" dirty="0">
              <a:solidFill>
                <a:schemeClr val="tx1"/>
              </a:solidFill>
            </a:endParaRPr>
          </a:p>
          <a:p>
            <a:pPr rtl="0" eaLnBrk="1" hangingPunct="1">
              <a:lnSpc>
                <a:spcPct val="80000"/>
              </a:lnSpc>
              <a:spcBef>
                <a:spcPct val="0"/>
              </a:spcBef>
              <a:buFontTx/>
              <a:buNone/>
              <a:defRPr/>
            </a:pPr>
            <a:r>
              <a:rPr lang="fr" sz="2800" dirty="0">
                <a:solidFill>
                  <a:srgbClr val="FF0000"/>
                </a:solidFill>
                <a:latin typeface="Arial"/>
                <a:cs typeface="Arial"/>
              </a:rPr>
              <a:t>	</a:t>
            </a:r>
            <a:endParaRPr lang="en-GB" altLang="en-US" dirty="0">
              <a:solidFill>
                <a:srgbClr val="FF0000"/>
              </a:solidFill>
              <a:latin typeface="Arial"/>
              <a:cs typeface="Arial"/>
            </a:endParaRPr>
          </a:p>
        </p:txBody>
      </p:sp>
    </p:spTree>
    <p:extLst>
      <p:ext uri="{BB962C8B-B14F-4D97-AF65-F5344CB8AC3E}">
        <p14:creationId xmlns:p14="http://schemas.microsoft.com/office/powerpoint/2010/main" val="235467002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8" end="8"/>
                                            </p:txEl>
                                          </p:spTgt>
                                        </p:tgtEl>
                                        <p:attrNameLst>
                                          <p:attrName>style.visibility</p:attrName>
                                        </p:attrNameLst>
                                      </p:cBhvr>
                                      <p:to>
                                        <p:strVal val="visible"/>
                                      </p:to>
                                    </p:set>
                                    <p:animEffect transition="in" filter="fade">
                                      <p:cBhvr>
                                        <p:cTn id="7" dur="500"/>
                                        <p:tgtEl>
                                          <p:spTgt spid="3379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idx="4294967295"/>
            <p:custDataLst>
              <p:tags r:id="rId1"/>
            </p:custDataLst>
          </p:nvPr>
        </p:nvSpPr>
        <p:spPr>
          <a:xfrm>
            <a:off x="0" y="0"/>
            <a:ext cx="9144000" cy="6096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rtl="0"/>
            <a:r>
              <a:rPr lang="fr" sz="3200" b="1" dirty="0">
                <a:latin typeface="+mn-lt"/>
                <a:cs typeface="Arial"/>
              </a:rPr>
              <a:t>Objectifs du rapport de situation</a:t>
            </a:r>
          </a:p>
        </p:txBody>
      </p:sp>
      <p:sp>
        <p:nvSpPr>
          <p:cNvPr id="33795" name="Rectangle 3">
            <a:extLst>
              <a:ext uri="{FF2B5EF4-FFF2-40B4-BE49-F238E27FC236}">
                <a16:creationId xmlns:a16="http://schemas.microsoft.com/office/drawing/2014/main" id="{72D90517-F31D-5246-9FE2-8C3E8C13FA14}"/>
              </a:ext>
            </a:extLst>
          </p:cNvPr>
          <p:cNvSpPr txBox="1">
            <a:spLocks noChangeArrowheads="1"/>
          </p:cNvSpPr>
          <p:nvPr>
            <p:custDataLst>
              <p:tags r:id="rId2"/>
            </p:custDataLst>
          </p:nvPr>
        </p:nvSpPr>
        <p:spPr bwMode="auto">
          <a:xfrm>
            <a:off x="942511" y="1421022"/>
            <a:ext cx="10422904" cy="4464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40" tIns="45720" rIns="91440" bIns="45720" rtlCol="0" anchor="t"/>
          <a:lstStyle>
            <a:lvl1pPr marL="514350" indent="-51435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857250" indent="-45720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marL="0" indent="0" rtl="0">
              <a:buNone/>
              <a:defRPr/>
            </a:pPr>
            <a:r>
              <a:rPr lang="fr" sz="2400" b="1" dirty="0">
                <a:solidFill>
                  <a:srgbClr val="C00000"/>
                </a:solidFill>
                <a:latin typeface="+mn-lt"/>
                <a:cs typeface="+mn-cs"/>
                <a:sym typeface="Calibri"/>
              </a:rPr>
              <a:t>Les objectifs d’un rapport de situation sont les suivants :</a:t>
            </a:r>
          </a:p>
          <a:p>
            <a:pPr marL="254000" indent="-254000" hangingPunct="0">
              <a:spcBef>
                <a:spcPts val="500"/>
              </a:spcBef>
              <a:buClr>
                <a:srgbClr val="C00000"/>
              </a:buClr>
              <a:buSzPct val="100000"/>
              <a:buFont typeface="Arial"/>
              <a:buChar char="•"/>
              <a:defRPr sz="2400">
                <a:latin typeface="+mn-lt"/>
                <a:ea typeface="+mn-ea"/>
                <a:cs typeface="+mn-cs"/>
                <a:sym typeface="Source Sans Pro Regular"/>
              </a:defRPr>
            </a:pPr>
            <a:r>
              <a:rPr lang="fr" sz="2400" dirty="0">
                <a:solidFill>
                  <a:srgbClr val="000000"/>
                </a:solidFill>
                <a:latin typeface="+mn-lt"/>
                <a:cs typeface="+mn-cs"/>
                <a:sym typeface="Calibri"/>
              </a:rPr>
              <a:t>Informer les partenaires concernés sur l’évolution de l’urgence de santé publique.</a:t>
            </a:r>
            <a:endParaRPr lang="en-US" sz="2400" dirty="0">
              <a:solidFill>
                <a:srgbClr val="000000"/>
              </a:solidFill>
              <a:latin typeface="+mn-lt"/>
              <a:cs typeface="+mn-cs"/>
              <a:sym typeface="Calibri"/>
            </a:endParaRPr>
          </a:p>
          <a:p>
            <a:pPr marL="254000" indent="-254000" hangingPunct="0">
              <a:spcBef>
                <a:spcPts val="500"/>
              </a:spcBef>
              <a:buClr>
                <a:srgbClr val="C00000"/>
              </a:buClr>
              <a:buSzPct val="100000"/>
              <a:buFont typeface="Arial"/>
              <a:buChar char="•"/>
              <a:defRPr sz="2400">
                <a:latin typeface="+mn-lt"/>
                <a:ea typeface="+mn-ea"/>
                <a:cs typeface="+mn-cs"/>
                <a:sym typeface="Source Sans Pro Regular"/>
              </a:defRPr>
            </a:pPr>
            <a:r>
              <a:rPr lang="fr" sz="2400" dirty="0">
                <a:solidFill>
                  <a:srgbClr val="000000"/>
                </a:solidFill>
                <a:latin typeface="+mn-lt"/>
                <a:cs typeface="+mn-cs"/>
                <a:sym typeface="Calibri"/>
              </a:rPr>
              <a:t>Résumer les risques, les besoins et les lacunes en matière de santé publique.</a:t>
            </a:r>
          </a:p>
          <a:p>
            <a:pPr marL="254000" indent="-254000" hangingPunct="0">
              <a:spcBef>
                <a:spcPts val="500"/>
              </a:spcBef>
              <a:buClr>
                <a:srgbClr val="C00000"/>
              </a:buClr>
              <a:buSzPct val="100000"/>
              <a:buFont typeface="Arial"/>
              <a:buChar char="•"/>
              <a:defRPr sz="2400">
                <a:latin typeface="+mn-lt"/>
                <a:ea typeface="+mn-ea"/>
                <a:cs typeface="+mn-cs"/>
                <a:sym typeface="Source Sans Pro Regular"/>
              </a:defRPr>
            </a:pPr>
            <a:r>
              <a:rPr lang="fr" sz="2400" dirty="0">
                <a:solidFill>
                  <a:srgbClr val="000000"/>
                </a:solidFill>
                <a:latin typeface="+mn-lt"/>
                <a:cs typeface="+mn-cs"/>
                <a:sym typeface="Calibri"/>
              </a:rPr>
              <a:t>Rendre compte des mesures prises jusqu’ici.</a:t>
            </a:r>
          </a:p>
          <a:p>
            <a:pPr rtl="0">
              <a:defRPr/>
            </a:pPr>
            <a:endParaRPr lang="en-US" sz="2800" dirty="0">
              <a:solidFill>
                <a:srgbClr val="00B050"/>
              </a:solidFill>
            </a:endParaRPr>
          </a:p>
          <a:p>
            <a:pPr marL="0" indent="0" algn="ctr" hangingPunct="0">
              <a:spcBef>
                <a:spcPts val="500"/>
              </a:spcBef>
              <a:buNone/>
              <a:defRPr sz="2400">
                <a:solidFill>
                  <a:srgbClr val="C00000"/>
                </a:solidFill>
                <a:latin typeface="+mn-lt"/>
                <a:ea typeface="+mn-ea"/>
                <a:cs typeface="+mn-cs"/>
                <a:sym typeface="Source Sans Pro Regular"/>
              </a:defRPr>
            </a:pPr>
            <a:r>
              <a:rPr lang="fr" sz="2400" b="1" dirty="0">
                <a:solidFill>
                  <a:srgbClr val="C00000"/>
                </a:solidFill>
                <a:latin typeface="+mn-lt"/>
                <a:cs typeface="+mn-cs"/>
                <a:sym typeface="Calibri"/>
              </a:rPr>
              <a:t>Remarque : les gestionnaires de données peuvent être amenés à fournir des informations telles que le nombre de cas, les courbes épidémiologiques, etc., mais ils ne sont généralement pas tenus de rédiger des rapports de situation.</a:t>
            </a:r>
          </a:p>
          <a:p>
            <a:pPr rtl="0">
              <a:defRPr/>
            </a:pPr>
            <a:endParaRPr lang="en-US" sz="2000" dirty="0">
              <a:solidFill>
                <a:srgbClr val="FF0000"/>
              </a:solidFill>
              <a:highlight>
                <a:srgbClr val="FFFF00"/>
              </a:highlight>
            </a:endParaRPr>
          </a:p>
          <a:p>
            <a:pPr rtl="0" eaLnBrk="1" hangingPunct="1">
              <a:defRPr/>
            </a:pPr>
            <a:endParaRPr lang="en-US" sz="2800" dirty="0"/>
          </a:p>
          <a:p>
            <a:pPr marL="0" indent="0" rtl="0">
              <a:buFont typeface="Arial" panose="020B0604020202020204" pitchFamily="34" charset="0"/>
              <a:buNone/>
              <a:defRPr/>
            </a:pPr>
            <a:endParaRPr lang="en-US" sz="2800" dirty="0"/>
          </a:p>
          <a:p>
            <a:pPr marL="0" indent="0" rtl="0">
              <a:lnSpc>
                <a:spcPct val="80000"/>
              </a:lnSpc>
              <a:spcBef>
                <a:spcPct val="0"/>
              </a:spcBef>
              <a:buFont typeface="Arial" panose="020B0604020202020204" pitchFamily="34" charset="0"/>
              <a:buNone/>
              <a:defRPr/>
            </a:pPr>
            <a:endParaRPr lang="en-GB" altLang="en-US" sz="2800" dirty="0">
              <a:solidFill>
                <a:srgbClr val="000000"/>
              </a:solidFill>
            </a:endParaRPr>
          </a:p>
          <a:p>
            <a:pPr rtl="0" eaLnBrk="1" hangingPunct="1">
              <a:lnSpc>
                <a:spcPct val="80000"/>
              </a:lnSpc>
              <a:spcBef>
                <a:spcPct val="0"/>
              </a:spcBef>
              <a:buFontTx/>
              <a:buNone/>
              <a:defRPr/>
            </a:pPr>
            <a:r>
              <a:rPr lang="fr" sz="2800" dirty="0">
                <a:solidFill>
                  <a:srgbClr val="FF0000"/>
                </a:solidFill>
                <a:latin typeface="Arial"/>
                <a:cs typeface="Arial"/>
              </a:rPr>
              <a:t>	</a:t>
            </a:r>
          </a:p>
        </p:txBody>
      </p:sp>
    </p:spTree>
    <p:extLst>
      <p:ext uri="{BB962C8B-B14F-4D97-AF65-F5344CB8AC3E}">
        <p14:creationId xmlns:p14="http://schemas.microsoft.com/office/powerpoint/2010/main" val="146593877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10" end="10"/>
                                            </p:txEl>
                                          </p:spTgt>
                                        </p:tgtEl>
                                        <p:attrNameLst>
                                          <p:attrName>style.visibility</p:attrName>
                                        </p:attrNameLst>
                                      </p:cBhvr>
                                      <p:to>
                                        <p:strVal val="visible"/>
                                      </p:to>
                                    </p:set>
                                    <p:animEffect transition="in" filter="fade">
                                      <p:cBhvr>
                                        <p:cTn id="7" dur="500"/>
                                        <p:tgtEl>
                                          <p:spTgt spid="3379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197350" y="1010602"/>
            <a:ext cx="7529514" cy="5024438"/>
          </a:xfrm>
        </p:spPr>
        <p:txBody>
          <a:bodyPr/>
          <a:lstStyle/>
          <a:p>
            <a:pPr marL="514350" indent="-514350" defTabSz="914400" hangingPunct="0">
              <a:lnSpc>
                <a:spcPct val="100000"/>
              </a:lnSpc>
              <a:spcBef>
                <a:spcPts val="600"/>
              </a:spcBef>
              <a:buFontTx/>
              <a:buAutoNum type="arabicPeriod"/>
              <a:defRPr sz="2800">
                <a:latin typeface="+mn-lt"/>
                <a:ea typeface="+mn-ea"/>
                <a:cs typeface="+mn-cs"/>
                <a:sym typeface="Source Sans Pro Regular"/>
              </a:defRPr>
            </a:pPr>
            <a:r>
              <a:rPr lang="fr" sz="2400" dirty="0">
                <a:sym typeface="Calibri"/>
              </a:rPr>
              <a:t>Dans la mesure du possible, la collecte de données doit être normalisée à l’aide d’outils dédiés.</a:t>
            </a:r>
          </a:p>
          <a:p>
            <a:pPr marL="514350" indent="-514350" defTabSz="914400" hangingPunct="0">
              <a:lnSpc>
                <a:spcPct val="100000"/>
              </a:lnSpc>
              <a:spcBef>
                <a:spcPts val="600"/>
              </a:spcBef>
              <a:buFontTx/>
              <a:buAutoNum type="arabicPeriod"/>
              <a:defRPr sz="2800">
                <a:latin typeface="+mn-lt"/>
                <a:ea typeface="+mn-ea"/>
                <a:cs typeface="+mn-cs"/>
                <a:sym typeface="Source Sans Pro Regular"/>
              </a:defRPr>
            </a:pPr>
            <a:r>
              <a:rPr lang="fr" sz="2400" dirty="0">
                <a:sym typeface="Calibri"/>
              </a:rPr>
              <a:t>Les données collectées doivent permettre d’éclairer les interventions et d’orienter les mesures de santé publique.</a:t>
            </a:r>
          </a:p>
          <a:p>
            <a:pPr marL="514350" indent="-514350" defTabSz="914400" hangingPunct="0">
              <a:lnSpc>
                <a:spcPct val="100000"/>
              </a:lnSpc>
              <a:spcBef>
                <a:spcPts val="600"/>
              </a:spcBef>
              <a:buFontTx/>
              <a:buAutoNum type="arabicPeriod"/>
              <a:defRPr sz="2800">
                <a:latin typeface="+mn-lt"/>
                <a:ea typeface="+mn-ea"/>
                <a:cs typeface="+mn-cs"/>
                <a:sym typeface="Source Sans Pro Regular"/>
              </a:defRPr>
            </a:pPr>
            <a:r>
              <a:rPr lang="fr" sz="2400" dirty="0">
                <a:sym typeface="Calibri"/>
              </a:rPr>
              <a:t>L’analyse systématique des données est essentielle pour :</a:t>
            </a:r>
          </a:p>
          <a:p>
            <a:pPr marL="762000" lvl="3" indent="-254000" algn="just" defTabSz="914400" hangingPunct="0">
              <a:lnSpc>
                <a:spcPts val="2600"/>
              </a:lnSpc>
              <a:spcBef>
                <a:spcPts val="600"/>
              </a:spcBef>
              <a:defRPr sz="2800">
                <a:latin typeface="+mn-lt"/>
                <a:ea typeface="+mn-ea"/>
                <a:cs typeface="+mn-cs"/>
                <a:sym typeface="Source Sans Pro Regular"/>
              </a:defRPr>
            </a:pPr>
            <a:r>
              <a:rPr lang="fr" sz="2400" dirty="0">
                <a:sym typeface="Calibri"/>
              </a:rPr>
              <a:t>Fournir des données épidémiologiques à l’appui des prises de décision ;</a:t>
            </a:r>
            <a:endParaRPr lang="fr-FR" altLang="en-US" sz="2400" dirty="0">
              <a:sym typeface="Calibri"/>
            </a:endParaRPr>
          </a:p>
          <a:p>
            <a:pPr marL="762000" lvl="3" indent="-254000" algn="just" defTabSz="914400" hangingPunct="0">
              <a:lnSpc>
                <a:spcPts val="2600"/>
              </a:lnSpc>
              <a:spcBef>
                <a:spcPts val="600"/>
              </a:spcBef>
              <a:defRPr sz="2800">
                <a:latin typeface="+mn-lt"/>
                <a:ea typeface="+mn-ea"/>
                <a:cs typeface="+mn-cs"/>
                <a:sym typeface="Source Sans Pro Regular"/>
              </a:defRPr>
            </a:pPr>
            <a:r>
              <a:rPr lang="fr" sz="2400" dirty="0">
                <a:sym typeface="Calibri"/>
              </a:rPr>
              <a:t>Fournir les données opérationnelles nécessaires au suivi des activités et des besoins de l’intervention en temps opportun.</a:t>
            </a:r>
          </a:p>
        </p:txBody>
      </p:sp>
      <p:sp>
        <p:nvSpPr>
          <p:cNvPr id="80897" name="Rectangle 2"/>
          <p:cNvSpPr>
            <a:spLocks noGrp="1"/>
          </p:cNvSpPr>
          <p:nvPr>
            <p:ph type="title" idx="4294967295"/>
            <p:custDataLst>
              <p:tags r:id="rId1"/>
            </p:custDataLst>
          </p:nvPr>
        </p:nvSpPr>
        <p:spPr>
          <a:xfrm>
            <a:off x="336884" y="673767"/>
            <a:ext cx="2743200" cy="88824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rtl="0"/>
            <a:r>
              <a:rPr lang="fr" sz="3200" b="1" dirty="0">
                <a:latin typeface="+mn-lt"/>
                <a:cs typeface="Arial"/>
              </a:rPr>
              <a:t>Messages clés</a:t>
            </a:r>
            <a:endParaRPr lang="en-GB" altLang="en-US" sz="3200" b="1" dirty="0">
              <a:latin typeface="+mn-lt"/>
              <a:cs typeface="Arial"/>
            </a:endParaRPr>
          </a:p>
        </p:txBody>
      </p:sp>
    </p:spTree>
    <p:extLst>
      <p:ext uri="{BB962C8B-B14F-4D97-AF65-F5344CB8AC3E}">
        <p14:creationId xmlns:p14="http://schemas.microsoft.com/office/powerpoint/2010/main" val="980183186"/>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5" name="Google Shape;300;p7">
            <a:extLst>
              <a:ext uri="{FF2B5EF4-FFF2-40B4-BE49-F238E27FC236}">
                <a16:creationId xmlns:a16="http://schemas.microsoft.com/office/drawing/2014/main" id="{DFD0A58C-E437-40D8-976E-9E980E05A4DF}"/>
              </a:ext>
            </a:extLst>
          </p:cNvPr>
          <p:cNvSpPr txBox="1">
            <a:spLocks noGrp="1"/>
          </p:cNvSpPr>
          <p:nvPr>
            <p:ph type="body" sz="half" idx="1"/>
            <p:custDataLst>
              <p:tags r:id="rId1"/>
            </p:custDataLst>
          </p:nvPr>
        </p:nvSpPr>
        <p:spPr>
          <a:prstGeom prst="rect">
            <a:avLst/>
          </a:prstGeom>
          <a:noFill/>
          <a:ln>
            <a:noFill/>
          </a:ln>
        </p:spPr>
        <p:txBody>
          <a:bodyPr spcFirstLastPara="1" wrap="square" lIns="360000" tIns="180000" rIns="360000" bIns="180000" rtlCol="0" anchor="ctr" anchorCtr="0">
            <a:noAutofit/>
          </a:bodyPr>
          <a:lstStyle/>
          <a:p>
            <a:pPr marL="0" indent="0" algn="ctr" rtl="0">
              <a:lnSpc>
                <a:spcPct val="110000"/>
              </a:lnSpc>
              <a:buSzPts val="2560"/>
              <a:buNone/>
            </a:pPr>
            <a:r>
              <a:rPr lang="fr" b="1" dirty="0"/>
              <a:t>7. Références et lignes directrices</a:t>
            </a:r>
            <a:endParaRPr lang="fr-FR" b="1" dirty="0"/>
          </a:p>
        </p:txBody>
      </p:sp>
    </p:spTree>
    <p:extLst>
      <p:ext uri="{BB962C8B-B14F-4D97-AF65-F5344CB8AC3E}">
        <p14:creationId xmlns:p14="http://schemas.microsoft.com/office/powerpoint/2010/main" val="2647015280"/>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9" name="Rectangle 8">
            <a:extLst>
              <a:ext uri="{FF2B5EF4-FFF2-40B4-BE49-F238E27FC236}">
                <a16:creationId xmlns:a16="http://schemas.microsoft.com/office/drawing/2014/main" id="{24E951C1-D729-4B8C-87C6-DB0585C5DC98}"/>
              </a:ext>
            </a:extLst>
          </p:cNvPr>
          <p:cNvSpPr/>
          <p:nvPr>
            <p:custDataLst>
              <p:tags r:id="rId1"/>
            </p:custDataLst>
          </p:nvPr>
        </p:nvSpPr>
        <p:spPr>
          <a:xfrm>
            <a:off x="4175760" y="943664"/>
            <a:ext cx="7509339" cy="5909310"/>
          </a:xfrm>
          <a:prstGeom prst="rect">
            <a:avLst/>
          </a:prstGeom>
        </p:spPr>
        <p:txBody>
          <a:bodyPr wrap="square" lIns="91440" tIns="45720" rIns="91440" bIns="45720" rtlCol="0" anchor="t">
            <a:spAutoFit/>
          </a:bodyPr>
          <a:lstStyle/>
          <a:p>
            <a:pPr rtl="0"/>
            <a:r>
              <a:rPr lang="fr" sz="2400" dirty="0">
                <a:cs typeface="Arial"/>
              </a:rPr>
              <a:t>Boîte à outils de l’OMS sur les flambées (en anglais)</a:t>
            </a:r>
          </a:p>
          <a:p>
            <a:pPr rtl="0"/>
            <a:r>
              <a:rPr lang="fr" sz="2400" dirty="0">
                <a:ea typeface="+mn-lt"/>
                <a:cs typeface="+mn-lt"/>
                <a:hlinkClick r:id="rId5"/>
              </a:rPr>
              <a:t>Outbreak toolkit (who.int)</a:t>
            </a:r>
            <a:endParaRPr lang="en-US" dirty="0"/>
          </a:p>
          <a:p>
            <a:pPr rtl="0"/>
            <a:endParaRPr lang="en-US" sz="2400" dirty="0">
              <a:cs typeface="Arial"/>
            </a:endParaRPr>
          </a:p>
          <a:p>
            <a:pPr rtl="0"/>
            <a:r>
              <a:rPr lang="fr" sz="2400" dirty="0">
                <a:cs typeface="Arial"/>
                <a:hlinkClick r:id="rId6"/>
              </a:rPr>
              <a:t>Centers for Disease Control and Prevention (CDC), Interpretation of Epidemic (Epi) Curves during Ongoing Outbreak Investigations</a:t>
            </a:r>
            <a:endParaRPr lang="fr-FR" sz="2400" dirty="0">
              <a:cs typeface="Arial"/>
            </a:endParaRPr>
          </a:p>
          <a:p>
            <a:pPr rtl="0"/>
            <a:endParaRPr lang="fr-FR" sz="2400" dirty="0">
              <a:cs typeface="Arial"/>
            </a:endParaRPr>
          </a:p>
          <a:p>
            <a:pPr rtl="0"/>
            <a:r>
              <a:rPr lang="fr" sz="2400" dirty="0">
                <a:cs typeface="Arial"/>
                <a:hlinkClick r:id="rId7"/>
              </a:rPr>
              <a:t>CDC, Create an Epi Curve</a:t>
            </a:r>
          </a:p>
          <a:p>
            <a:pPr rtl="0"/>
            <a:endParaRPr lang="en-US" altLang="en-US" sz="2400" dirty="0">
              <a:cs typeface="Arial"/>
            </a:endParaRPr>
          </a:p>
          <a:p>
            <a:pPr rtl="0"/>
            <a:r>
              <a:rPr lang="fr" sz="2400" dirty="0">
                <a:cs typeface="Arial"/>
              </a:rPr>
              <a:t>« Field Epidemiology Training Program (FETP). Excel for FETP-Frontline: Basic (Instructor Guide) ». Février 2016.</a:t>
            </a:r>
            <a:endParaRPr lang="en-US" altLang="en-US" sz="2400" dirty="0">
              <a:cs typeface="Arial" panose="020B0604020202020204" pitchFamily="34" charset="0"/>
            </a:endParaRPr>
          </a:p>
          <a:p>
            <a:pPr rtl="0"/>
            <a:endParaRPr lang="en-US" sz="2400" dirty="0">
              <a:cs typeface="Arial"/>
            </a:endParaRPr>
          </a:p>
          <a:p>
            <a:pPr rtl="0"/>
            <a:r>
              <a:rPr lang="fr" sz="2400" dirty="0">
                <a:cs typeface="Arial"/>
                <a:hlinkClick r:id="rId8"/>
              </a:rPr>
              <a:t>Boîte à outils pour les éclosions – Épidémiologie descriptive. Canada</a:t>
            </a:r>
            <a:r>
              <a:rPr lang="fr" sz="2400" dirty="0">
                <a:cs typeface="Arial"/>
                <a:hlinkClick r:id="rId9"/>
              </a:rPr>
              <a:t>.</a:t>
            </a:r>
            <a:r>
              <a:rPr lang="fr" sz="2400" dirty="0">
                <a:cs typeface="Arial"/>
              </a:rPr>
              <a:t> </a:t>
            </a:r>
            <a:endParaRPr lang="en-US" dirty="0"/>
          </a:p>
          <a:p>
            <a:pPr rtl="0"/>
            <a:endParaRPr lang="en-US" altLang="en-US" sz="2400" dirty="0">
              <a:latin typeface="Arial"/>
              <a:cs typeface="Arial"/>
            </a:endParaRPr>
          </a:p>
          <a:p>
            <a:pPr rtl="0"/>
            <a:endParaRPr lang="en-US" dirty="0">
              <a:latin typeface="Arial" panose="020B0604020202020204" pitchFamily="34" charset="0"/>
              <a:cs typeface="Arial" panose="020B0604020202020204" pitchFamily="34" charset="0"/>
            </a:endParaRPr>
          </a:p>
        </p:txBody>
      </p:sp>
      <p:sp>
        <p:nvSpPr>
          <p:cNvPr id="2" name="ZoneTexte 1">
            <a:extLst>
              <a:ext uri="{FF2B5EF4-FFF2-40B4-BE49-F238E27FC236}">
                <a16:creationId xmlns:a16="http://schemas.microsoft.com/office/drawing/2014/main" id="{9DCB1BEC-0380-E1B8-AC6B-FC84CB75B825}"/>
              </a:ext>
            </a:extLst>
          </p:cNvPr>
          <p:cNvSpPr txBox="1"/>
          <p:nvPr>
            <p:custDataLst>
              <p:tags r:id="rId2"/>
            </p:custDataLst>
          </p:nvPr>
        </p:nvSpPr>
        <p:spPr>
          <a:xfrm>
            <a:off x="276216" y="325947"/>
            <a:ext cx="3649287"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rtl="0"/>
            <a:r>
              <a:rPr lang="fr" sz="3200" b="1" dirty="0">
                <a:solidFill>
                  <a:schemeClr val="bg1"/>
                </a:solidFill>
              </a:rPr>
              <a:t>Références et lignes directrices</a:t>
            </a:r>
            <a:r>
              <a:rPr lang="fr" sz="3200" dirty="0">
                <a:solidFill>
                  <a:schemeClr val="bg1"/>
                </a:solidFill>
                <a:latin typeface="Arial"/>
                <a:cs typeface="Arial"/>
              </a:rPr>
              <a:t>​</a:t>
            </a:r>
          </a:p>
        </p:txBody>
      </p:sp>
    </p:spTree>
    <p:extLst>
      <p:ext uri="{BB962C8B-B14F-4D97-AF65-F5344CB8AC3E}">
        <p14:creationId xmlns:p14="http://schemas.microsoft.com/office/powerpoint/2010/main" val="46957651"/>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type="body" sz="half" idx="1"/>
            <p:custDataLst>
              <p:tags r:id="rId1"/>
            </p:custDataLst>
          </p:nvPr>
        </p:nvSpPr>
        <p:spPr>
          <a:prstGeom prst="rect">
            <a:avLst/>
          </a:prstGeom>
          <a:noFill/>
          <a:ln>
            <a:noFill/>
          </a:ln>
        </p:spPr>
        <p:txBody>
          <a:bodyPr spcFirstLastPara="1" wrap="square" lIns="18000" tIns="0" rIns="18000" bIns="0" rtlCol="0" anchor="ctr" anchorCtr="0">
            <a:noAutofit/>
          </a:bodyPr>
          <a:lstStyle/>
          <a:p>
            <a:pPr>
              <a:lnSpc>
                <a:spcPct val="110000"/>
              </a:lnSpc>
              <a:buSzPts val="2560"/>
            </a:pPr>
            <a:r>
              <a:rPr lang="fr" b="1" dirty="0"/>
              <a:t>8. Autres ressources d’apprentissage</a:t>
            </a:r>
            <a:endParaRPr lang="fr-FR" b="1" dirty="0"/>
          </a:p>
        </p:txBody>
      </p:sp>
    </p:spTree>
    <p:extLst>
      <p:ext uri="{BB962C8B-B14F-4D97-AF65-F5344CB8AC3E}">
        <p14:creationId xmlns:p14="http://schemas.microsoft.com/office/powerpoint/2010/main" val="2143293222"/>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166870" y="2534602"/>
            <a:ext cx="7529514" cy="1503998"/>
          </a:xfrm>
        </p:spPr>
        <p:txBody>
          <a:bodyPr rtlCol="0">
            <a:noAutofit/>
          </a:bodyPr>
          <a:lstStyle/>
          <a:p>
            <a:pPr marL="57150" indent="0" rtl="0">
              <a:spcBef>
                <a:spcPts val="1800"/>
              </a:spcBef>
              <a:buNone/>
              <a:defRPr/>
            </a:pPr>
            <a:r>
              <a:rPr lang="fr" sz="2400" dirty="0">
                <a:solidFill>
                  <a:schemeClr val="tx1"/>
                </a:solidFill>
                <a:latin typeface="Arial"/>
                <a:cs typeface="Arial"/>
              </a:rPr>
              <a:t>« Présentation de Go.Data – Recueil de données de terrain, chaînes de transmission et suivi des contacts »</a:t>
            </a:r>
            <a:endParaRPr lang="en-US" sz="3600" dirty="0">
              <a:solidFill>
                <a:schemeClr val="tx1"/>
              </a:solidFill>
              <a:latin typeface="Arial"/>
              <a:cs typeface="Arial"/>
            </a:endParaRPr>
          </a:p>
          <a:p>
            <a:pPr marL="57150" indent="0" algn="l" rtl="0">
              <a:spcBef>
                <a:spcPts val="1800"/>
              </a:spcBef>
              <a:buNone/>
              <a:defRPr/>
            </a:pPr>
            <a:r>
              <a:rPr lang="fr" sz="2400" b="0" i="0" dirty="0">
                <a:solidFill>
                  <a:schemeClr val="tx1"/>
                </a:solidFill>
                <a:latin typeface="Arial"/>
                <a:cs typeface="Arial"/>
                <a:hlinkClick r:id="rId5">
                  <a:extLst>
                    <a:ext uri="{A12FA001-AC4F-418D-AE19-62706E023703}">
                      <ahyp:hlinkClr xmlns:ahyp="http://schemas.microsoft.com/office/drawing/2018/hyperlinkcolor" val="tx"/>
                    </a:ext>
                  </a:extLst>
                </a:hlinkClick>
              </a:rPr>
              <a:t>https://openwho.org/courses/godata-fr</a:t>
            </a:r>
            <a:endParaRPr lang="en-US" sz="2400" b="0" i="0" dirty="0">
              <a:solidFill>
                <a:schemeClr val="tx1"/>
              </a:solidFill>
              <a:latin typeface="Arial"/>
              <a:cs typeface="Arial"/>
            </a:endParaRPr>
          </a:p>
          <a:p>
            <a:pPr marL="400050" indent="-342900" rtl="0">
              <a:spcBef>
                <a:spcPts val="1800"/>
              </a:spcBef>
              <a:defRPr/>
            </a:pPr>
            <a:endParaRPr lang="en-GB" sz="2400" dirty="0">
              <a:solidFill>
                <a:srgbClr val="002060"/>
              </a:solidFill>
            </a:endParaRPr>
          </a:p>
        </p:txBody>
      </p:sp>
      <p:sp>
        <p:nvSpPr>
          <p:cNvPr id="2" name="Title 1"/>
          <p:cNvSpPr>
            <a:spLocks noGrp="1"/>
          </p:cNvSpPr>
          <p:nvPr>
            <p:ph type="title" idx="4294967295"/>
            <p:custDataLst>
              <p:tags r:id="rId2"/>
            </p:custDataLst>
          </p:nvPr>
        </p:nvSpPr>
        <p:spPr>
          <a:xfrm>
            <a:off x="327258" y="798896"/>
            <a:ext cx="3391301" cy="618741"/>
          </a:xfrm>
        </p:spPr>
        <p:txBody>
          <a:bodyPr rtlCol="0">
            <a:noAutofit/>
          </a:bodyPr>
          <a:lstStyle/>
          <a:p>
            <a:pPr rtl="0"/>
            <a:r>
              <a:rPr lang="fr" b="1" dirty="0">
                <a:latin typeface="+mn-lt"/>
                <a:cs typeface="Arial"/>
              </a:rPr>
              <a:t>Autres ressources d’apprentissage</a:t>
            </a:r>
            <a:br>
              <a:rPr lang="en-US" b="1" dirty="0">
                <a:latin typeface="+mn-lt"/>
                <a:cs typeface="Arial" panose="020B0604020202020204" pitchFamily="34" charset="0"/>
              </a:rPr>
            </a:br>
            <a:endParaRPr lang="en-GB" b="1" dirty="0">
              <a:solidFill>
                <a:srgbClr val="0070C0"/>
              </a:solidFill>
              <a:latin typeface="+mn-lt"/>
              <a:cs typeface="Arial" panose="020B0604020202020204" pitchFamily="34" charset="0"/>
            </a:endParaRPr>
          </a:p>
        </p:txBody>
      </p:sp>
    </p:spTree>
    <p:extLst>
      <p:ext uri="{BB962C8B-B14F-4D97-AF65-F5344CB8AC3E}">
        <p14:creationId xmlns:p14="http://schemas.microsoft.com/office/powerpoint/2010/main" val="158427638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EA4DF93F-1904-D1F1-D0D5-E97FDAA042E8}"/>
              </a:ext>
            </a:extLst>
          </p:cNvPr>
          <p:cNvSpPr txBox="1">
            <a:spLocks/>
          </p:cNvSpPr>
          <p:nvPr/>
        </p:nvSpPr>
        <p:spPr>
          <a:xfrm>
            <a:off x="389002" y="881590"/>
            <a:ext cx="2956272" cy="4843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r>
              <a:rPr lang="fr-FR" b="1" kern="0" dirty="0"/>
              <a:t>Sommaire</a:t>
            </a:r>
            <a:endParaRPr lang="hu-HU" b="1" kern="0" dirty="0"/>
          </a:p>
        </p:txBody>
      </p:sp>
      <p:sp>
        <p:nvSpPr>
          <p:cNvPr id="3" name="Rectangle 2"/>
          <p:cNvSpPr/>
          <p:nvPr/>
        </p:nvSpPr>
        <p:spPr>
          <a:xfrm>
            <a:off x="4286498" y="1123790"/>
            <a:ext cx="7392660" cy="5643083"/>
          </a:xfrm>
          <a:prstGeom prst="rect">
            <a:avLst/>
          </a:prstGeom>
        </p:spPr>
        <p:txBody>
          <a:bodyPr wrap="square">
            <a:spAutoFit/>
          </a:bodyPr>
          <a:lstStyle/>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Qu’entend-on par données et bases de données ?</a:t>
            </a:r>
            <a:endParaRPr lang="fr-FR" dirty="0">
              <a:solidFill>
                <a:srgbClr val="000000"/>
              </a:solidFill>
              <a:sym typeface="Source Sans Pro Regular"/>
            </a:endParaRP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À quoi sert la gestion des données en situation d’urgence ?</a:t>
            </a:r>
            <a:endParaRPr lang="en-GB" dirty="0">
              <a:solidFill>
                <a:srgbClr val="000000"/>
              </a:solidFill>
              <a:sym typeface="Source Sans Pro Regular"/>
            </a:endParaRP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Comment mettre en œuvre le processus de gestion des données ?</a:t>
            </a:r>
            <a:endParaRPr lang="en-GB" dirty="0">
              <a:solidFill>
                <a:srgbClr val="000000"/>
              </a:solidFill>
              <a:sym typeface="Source Sans Pro Regular"/>
            </a:endParaRP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Quels sont les outils de collecte des données ?</a:t>
            </a:r>
            <a:endParaRPr lang="en-GB" dirty="0">
              <a:solidFill>
                <a:srgbClr val="000000"/>
              </a:solidFill>
              <a:sym typeface="Source Sans Pro Regular"/>
            </a:endParaRP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Comment analyser et interpréter des données ?</a:t>
            </a: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Comment communiquer des données ?</a:t>
            </a: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Références et lignes directrices</a:t>
            </a:r>
            <a:endParaRPr lang="fr-FR" dirty="0">
              <a:solidFill>
                <a:srgbClr val="000000"/>
              </a:solidFill>
              <a:sym typeface="Source Sans Pro Regular"/>
            </a:endParaRPr>
          </a:p>
          <a:p>
            <a:pPr marL="514350" indent="-514350" defTabSz="289321">
              <a:lnSpc>
                <a:spcPct val="130000"/>
              </a:lnSpc>
              <a:spcBef>
                <a:spcPts val="300"/>
              </a:spcBef>
              <a:spcAft>
                <a:spcPts val="0"/>
              </a:spcAft>
              <a:buClr>
                <a:schemeClr val="accent3"/>
              </a:buClr>
              <a:buSzPct val="100000"/>
              <a:buFontTx/>
              <a:buAutoNum type="arabicPeriod"/>
              <a:defRPr sz="2400"/>
            </a:pPr>
            <a:r>
              <a:rPr lang="fr" dirty="0">
                <a:solidFill>
                  <a:srgbClr val="000000"/>
                </a:solidFill>
                <a:sym typeface="Source Sans Pro Regular"/>
              </a:rPr>
              <a:t>Autres ressources de formation</a:t>
            </a:r>
            <a:endParaRPr lang="fr-FR" dirty="0">
              <a:solidFill>
                <a:srgbClr val="000000"/>
              </a:solidFill>
              <a:sym typeface="Source Sans Pro Regular"/>
            </a:endParaRPr>
          </a:p>
        </p:txBody>
      </p:sp>
    </p:spTree>
    <p:extLst>
      <p:ext uri="{BB962C8B-B14F-4D97-AF65-F5344CB8AC3E}">
        <p14:creationId xmlns:p14="http://schemas.microsoft.com/office/powerpoint/2010/main" val="1603179418"/>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2759008" y="2517775"/>
            <a:ext cx="6988175" cy="911225"/>
          </a:xfrm>
          <a:prstGeom prst="rect">
            <a:avLst/>
          </a:prstGeom>
        </p:spPr>
        <p:txBody>
          <a:bodyPr lIns="101249" tIns="101249" rIns="101249" bIns="101249" anchor="t">
            <a:normAutofit/>
          </a:bodyPr>
          <a:lstStyle/>
          <a:p>
            <a:pPr algn="ctr" defTabSz="210482">
              <a:defRPr sz="3104"/>
            </a:pPr>
            <a:r>
              <a:rPr lang="fr" sz="4400" b="1" dirty="0"/>
              <a:t>Merci !</a:t>
            </a:r>
            <a:endParaRPr lang="fr-FR" sz="4400" dirty="0"/>
          </a:p>
        </p:txBody>
      </p:sp>
    </p:spTree>
    <p:extLst>
      <p:ext uri="{BB962C8B-B14F-4D97-AF65-F5344CB8AC3E}">
        <p14:creationId xmlns:p14="http://schemas.microsoft.com/office/powerpoint/2010/main" val="467357133"/>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376136" y="1019974"/>
            <a:ext cx="11351044" cy="5051752"/>
          </a:xfrm>
        </p:spPr>
        <p:txBody>
          <a:bodyPr vert="horz" wrap="square" lIns="13500" tIns="0" rIns="13500"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dirty="0"/>
          </a:p>
        </p:txBody>
      </p:sp>
      <p:sp>
        <p:nvSpPr>
          <p:cNvPr id="2" name="TextBox 1">
            <a:extLst>
              <a:ext uri="{FF2B5EF4-FFF2-40B4-BE49-F238E27FC236}">
                <a16:creationId xmlns:a16="http://schemas.microsoft.com/office/drawing/2014/main" id="{696EDBA4-AF49-4151-92B0-21B734C85DCE}"/>
              </a:ext>
            </a:extLst>
          </p:cNvPr>
          <p:cNvSpPr txBox="1"/>
          <p:nvPr/>
        </p:nvSpPr>
        <p:spPr>
          <a:xfrm>
            <a:off x="67377" y="0"/>
            <a:ext cx="533896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ea typeface="Calibri"/>
                <a:cs typeface="Calibri"/>
                <a:sym typeface="Calibri"/>
              </a:rPr>
              <a:t>Clause de non-responsabilité</a:t>
            </a:r>
            <a:endParaRPr kumimoji="0" lang="en-US" sz="3200" b="1" i="0" u="none" strike="noStrike" cap="none" spc="0" normalizeH="0" baseline="0" dirty="0">
              <a:ln>
                <a:noFill/>
              </a:ln>
              <a:solidFill>
                <a:schemeClr val="bg1"/>
              </a:solidFill>
              <a:effectLst/>
              <a:uFillTx/>
              <a:ea typeface="Calibri"/>
              <a:cs typeface="Calibri"/>
              <a:sym typeface="Calibri"/>
            </a:endParaRPr>
          </a:p>
        </p:txBody>
      </p:sp>
    </p:spTree>
    <p:extLst>
      <p:ext uri="{BB962C8B-B14F-4D97-AF65-F5344CB8AC3E}">
        <p14:creationId xmlns:p14="http://schemas.microsoft.com/office/powerpoint/2010/main" val="25917301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Google Shape;300;p7"/>
          <p:cNvSpPr txBox="1">
            <a:spLocks noGrp="1"/>
          </p:cNvSpPr>
          <p:nvPr>
            <p:ph type="body" sz="half" idx="1"/>
          </p:nvPr>
        </p:nvSpPr>
        <p:spPr>
          <a:prstGeom prst="rect">
            <a:avLst/>
          </a:prstGeom>
        </p:spPr>
        <p:txBody>
          <a:bodyPr lIns="179999" tIns="179999" rIns="179999" bIns="179999"/>
          <a:lstStyle/>
          <a:p>
            <a:r>
              <a:rPr b="1" dirty="0"/>
              <a:t>1. </a:t>
            </a:r>
            <a:r>
              <a:rPr lang="fr" b="1" dirty="0"/>
              <a:t>Qu’entend-on par données et bases de données ?</a:t>
            </a:r>
            <a:endParaRPr lang="fr-FR" b="1" dirty="0"/>
          </a:p>
        </p:txBody>
      </p:sp>
    </p:spTree>
    <p:extLst>
      <p:ext uri="{BB962C8B-B14F-4D97-AF65-F5344CB8AC3E}">
        <p14:creationId xmlns:p14="http://schemas.microsoft.com/office/powerpoint/2010/main" val="112426176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250198" y="1088750"/>
            <a:ext cx="5378840" cy="4654071"/>
          </a:xfrm>
        </p:spPr>
        <p:txBody>
          <a:bodyPr>
            <a:normAutofit lnSpcReduction="10000"/>
          </a:bodyPr>
          <a:lstStyle/>
          <a:p>
            <a:pPr marL="398661" lvl="1" indent="-254000" fontAlgn="base">
              <a:spcBef>
                <a:spcPts val="0"/>
              </a:spcBef>
              <a:buClr>
                <a:srgbClr val="65A000"/>
              </a:buClr>
              <a:defRPr sz="2400"/>
            </a:pPr>
            <a:r>
              <a:rPr lang="fr" sz="2400" kern="1200" dirty="0"/>
              <a:t>Les données sont des informations recueillies à des fins de référence ou d’analyse.</a:t>
            </a:r>
          </a:p>
          <a:p>
            <a:pPr marL="398661" lvl="1" indent="-254000" fontAlgn="base">
              <a:spcBef>
                <a:spcPts val="0"/>
              </a:spcBef>
              <a:buClr>
                <a:srgbClr val="65A000"/>
              </a:buClr>
              <a:defRPr sz="2400"/>
            </a:pPr>
            <a:r>
              <a:rPr lang="fr" sz="2400" kern="1200" dirty="0"/>
              <a:t>Ces informations sont ensuite saisies dans une base de données.</a:t>
            </a:r>
          </a:p>
          <a:p>
            <a:pPr marL="398661" lvl="1" indent="-254000" fontAlgn="base">
              <a:spcBef>
                <a:spcPts val="0"/>
              </a:spcBef>
              <a:buClr>
                <a:srgbClr val="65A000"/>
              </a:buClr>
              <a:defRPr sz="2400"/>
            </a:pPr>
            <a:r>
              <a:rPr lang="fr" sz="2400" kern="1200" dirty="0"/>
              <a:t>Une base de données est un ensemble organisé de données qui sont :</a:t>
            </a:r>
            <a:endParaRPr lang="en-US" sz="2400" kern="1200" dirty="0"/>
          </a:p>
          <a:p>
            <a:pPr marL="645999" lvl="2" indent="-342900" fontAlgn="base">
              <a:spcBef>
                <a:spcPts val="0"/>
              </a:spcBef>
              <a:buClr>
                <a:srgbClr val="65A000"/>
              </a:buClr>
              <a:buFont typeface="Courier New" panose="02070309020205020404" pitchFamily="49" charset="0"/>
              <a:buChar char="o"/>
              <a:defRPr sz="2400"/>
            </a:pPr>
            <a:r>
              <a:rPr lang="fr" sz="2400" kern="1200" dirty="0"/>
              <a:t>structurées à l’aide d’en-têtes (étiquettes) sur la première ligne, et de données (valeurs) dans chaque colonne ; </a:t>
            </a:r>
            <a:endParaRPr lang="en-US" sz="2400" kern="1200" dirty="0"/>
          </a:p>
          <a:p>
            <a:pPr marL="645999" lvl="2" indent="-342900" fontAlgn="base">
              <a:spcBef>
                <a:spcPts val="0"/>
              </a:spcBef>
              <a:buClr>
                <a:srgbClr val="65A000"/>
              </a:buClr>
              <a:buFont typeface="Courier New" panose="02070309020205020404" pitchFamily="49" charset="0"/>
              <a:buChar char="o"/>
              <a:defRPr sz="2400"/>
            </a:pPr>
            <a:r>
              <a:rPr lang="fr" sz="2400" kern="1200" dirty="0"/>
              <a:t>stockées ; </a:t>
            </a:r>
          </a:p>
          <a:p>
            <a:pPr marL="645999" lvl="2" indent="-342900" fontAlgn="base">
              <a:spcBef>
                <a:spcPts val="0"/>
              </a:spcBef>
              <a:buClr>
                <a:srgbClr val="65A000"/>
              </a:buClr>
              <a:buFont typeface="Courier New" panose="02070309020205020404" pitchFamily="49" charset="0"/>
              <a:buChar char="o"/>
              <a:defRPr sz="2400"/>
            </a:pPr>
            <a:r>
              <a:rPr lang="fr" sz="2400" kern="1200" dirty="0"/>
              <a:t>accessibles par voie électronique.</a:t>
            </a:r>
          </a:p>
          <a:p>
            <a:pPr marL="645999" lvl="2" indent="-342900" fontAlgn="base">
              <a:spcBef>
                <a:spcPts val="0"/>
              </a:spcBef>
              <a:buClr>
                <a:srgbClr val="65A000"/>
              </a:buClr>
              <a:buFont typeface="Courier New" panose="02070309020205020404" pitchFamily="49" charset="0"/>
              <a:buChar char="o"/>
              <a:defRPr sz="2400"/>
            </a:pPr>
            <a:r>
              <a:rPr lang="fr" sz="2400" kern="1200" dirty="0"/>
              <a:t>Il s’agit d’une liste dynamique.</a:t>
            </a:r>
            <a:endParaRPr lang="en-US" altLang="en-US" sz="2400" kern="1200" dirty="0"/>
          </a:p>
          <a:p>
            <a:endParaRPr lang="en-US" dirty="0"/>
          </a:p>
        </p:txBody>
      </p:sp>
      <p:sp>
        <p:nvSpPr>
          <p:cNvPr id="297" name="Title 1"/>
          <p:cNvSpPr txBox="1">
            <a:spLocks noGrp="1"/>
          </p:cNvSpPr>
          <p:nvPr>
            <p:ph type="title" idx="4294967295"/>
          </p:nvPr>
        </p:nvSpPr>
        <p:spPr>
          <a:xfrm>
            <a:off x="0" y="0"/>
            <a:ext cx="10067366" cy="717550"/>
          </a:xfrm>
          <a:prstGeom prst="rect">
            <a:avLst/>
          </a:prstGeom>
        </p:spPr>
        <p:txBody>
          <a:bodyPr>
            <a:normAutofit/>
          </a:bodyPr>
          <a:lstStyle/>
          <a:p>
            <a:pPr>
              <a:spcBef>
                <a:spcPts val="300"/>
              </a:spcBef>
            </a:pPr>
            <a:r>
              <a:rPr lang="fr" b="1" dirty="0"/>
              <a:t>Qu’entend-on par données et bases de données ?</a:t>
            </a:r>
            <a:endParaRPr lang="fr-FR" b="1" dirty="0"/>
          </a:p>
        </p:txBody>
      </p:sp>
      <p:grpSp>
        <p:nvGrpSpPr>
          <p:cNvPr id="308" name="Group 10"/>
          <p:cNvGrpSpPr/>
          <p:nvPr/>
        </p:nvGrpSpPr>
        <p:grpSpPr>
          <a:xfrm>
            <a:off x="7065680" y="717988"/>
            <a:ext cx="3305024" cy="3041005"/>
            <a:chOff x="0" y="0"/>
            <a:chExt cx="3305022" cy="3041003"/>
          </a:xfrm>
        </p:grpSpPr>
        <p:pic>
          <p:nvPicPr>
            <p:cNvPr id="299" name="Picture 2" descr="Picture 2"/>
            <p:cNvPicPr>
              <a:picLocks noChangeAspect="1"/>
            </p:cNvPicPr>
            <p:nvPr/>
          </p:nvPicPr>
          <p:blipFill>
            <a:blip r:embed="rId4"/>
            <a:stretch>
              <a:fillRect/>
            </a:stretch>
          </p:blipFill>
          <p:spPr>
            <a:xfrm>
              <a:off x="149154" y="614807"/>
              <a:ext cx="3155868" cy="1971571"/>
            </a:xfrm>
            <a:prstGeom prst="rect">
              <a:avLst/>
            </a:prstGeom>
            <a:ln w="12700" cap="flat">
              <a:noFill/>
              <a:miter lim="400000"/>
            </a:ln>
            <a:effectLst/>
          </p:spPr>
        </p:pic>
        <p:sp>
          <p:nvSpPr>
            <p:cNvPr id="300" name="TextBox 4"/>
            <p:cNvSpPr txBox="1"/>
            <p:nvPr/>
          </p:nvSpPr>
          <p:spPr>
            <a:xfrm>
              <a:off x="2310002" y="355930"/>
              <a:ext cx="691683" cy="369330"/>
            </a:xfrm>
            <a:prstGeom prst="rect">
              <a:avLst/>
            </a:prstGeom>
            <a:solidFill>
              <a:srgbClr val="FFFFFF"/>
            </a:solidFill>
            <a:ln w="9525" cap="flat">
              <a:solidFill>
                <a:srgbClr val="000000"/>
              </a:solidFill>
              <a:prstDash val="solid"/>
              <a:round/>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pPr hangingPunct="0"/>
              <a:r>
                <a:rPr lang="fr-FR" kern="0" dirty="0">
                  <a:solidFill>
                    <a:srgbClr val="000000"/>
                  </a:solidFill>
                </a:rPr>
                <a:t>Oui</a:t>
              </a:r>
              <a:endParaRPr kern="0" dirty="0">
                <a:solidFill>
                  <a:srgbClr val="000000"/>
                </a:solidFill>
              </a:endParaRPr>
            </a:p>
          </p:txBody>
        </p:sp>
        <p:sp>
          <p:nvSpPr>
            <p:cNvPr id="301" name="TextBox 7"/>
            <p:cNvSpPr txBox="1"/>
            <p:nvPr/>
          </p:nvSpPr>
          <p:spPr>
            <a:xfrm>
              <a:off x="1342997" y="0"/>
              <a:ext cx="691683" cy="393065"/>
            </a:xfrm>
            <a:prstGeom prst="rect">
              <a:avLst/>
            </a:prstGeom>
            <a:solidFill>
              <a:srgbClr val="FFFFFF"/>
            </a:solidFill>
            <a:ln w="9525" cap="flat">
              <a:solidFill>
                <a:srgbClr val="000000"/>
              </a:solidFill>
              <a:prstDash val="solid"/>
              <a:round/>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pPr hangingPunct="0"/>
              <a:r>
                <a:rPr kern="0" dirty="0">
                  <a:solidFill>
                    <a:srgbClr val="000000"/>
                  </a:solidFill>
                </a:rPr>
                <a:t>18</a:t>
              </a:r>
            </a:p>
          </p:txBody>
        </p:sp>
        <p:sp>
          <p:nvSpPr>
            <p:cNvPr id="302" name="TextBox 8"/>
            <p:cNvSpPr txBox="1"/>
            <p:nvPr/>
          </p:nvSpPr>
          <p:spPr>
            <a:xfrm>
              <a:off x="0" y="2647937"/>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pPr hangingPunct="0"/>
              <a:r>
                <a:rPr kern="0">
                  <a:solidFill>
                    <a:srgbClr val="000000"/>
                  </a:solidFill>
                </a:rPr>
                <a:t>Conf</a:t>
              </a:r>
            </a:p>
          </p:txBody>
        </p:sp>
        <p:sp>
          <p:nvSpPr>
            <p:cNvPr id="303" name="TextBox 9"/>
            <p:cNvSpPr txBox="1"/>
            <p:nvPr/>
          </p:nvSpPr>
          <p:spPr>
            <a:xfrm>
              <a:off x="1964161" y="2179722"/>
              <a:ext cx="691683" cy="369330"/>
            </a:xfrm>
            <a:prstGeom prst="rect">
              <a:avLst/>
            </a:prstGeom>
            <a:solidFill>
              <a:srgbClr val="FFFFFF"/>
            </a:solidFill>
            <a:ln w="9525" cap="flat">
              <a:solidFill>
                <a:srgbClr val="000000"/>
              </a:solidFill>
              <a:prstDash val="solid"/>
              <a:round/>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pPr hangingPunct="0"/>
              <a:r>
                <a:rPr kern="0" dirty="0">
                  <a:solidFill>
                    <a:srgbClr val="000000"/>
                  </a:solidFill>
                </a:rPr>
                <a:t>N</a:t>
              </a:r>
              <a:r>
                <a:rPr lang="fr-FR" kern="0" dirty="0">
                  <a:solidFill>
                    <a:srgbClr val="000000"/>
                  </a:solidFill>
                </a:rPr>
                <a:t>é</a:t>
              </a:r>
              <a:r>
                <a:rPr kern="0" dirty="0">
                  <a:solidFill>
                    <a:srgbClr val="000000"/>
                  </a:solidFill>
                </a:rPr>
                <a:t>g</a:t>
              </a:r>
            </a:p>
          </p:txBody>
        </p:sp>
        <p:sp>
          <p:nvSpPr>
            <p:cNvPr id="304" name="Arc 5"/>
            <p:cNvSpPr/>
            <p:nvPr/>
          </p:nvSpPr>
          <p:spPr>
            <a:xfrm rot="16200000">
              <a:off x="446819" y="144713"/>
              <a:ext cx="886632" cy="905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hangingPunct="0">
                <a:defRPr>
                  <a:latin typeface="+mn-lt"/>
                  <a:ea typeface="+mn-ea"/>
                  <a:cs typeface="+mn-cs"/>
                  <a:sym typeface="Source Sans Pro Regular"/>
                </a:defRPr>
              </a:pPr>
              <a:endParaRPr kern="0">
                <a:solidFill>
                  <a:srgbClr val="000000"/>
                </a:solidFill>
                <a:sym typeface="Source Sans Pro Regular"/>
              </a:endParaRPr>
            </a:p>
          </p:txBody>
        </p:sp>
        <p:sp>
          <p:nvSpPr>
            <p:cNvPr id="305" name="Arc 11"/>
            <p:cNvSpPr/>
            <p:nvPr/>
          </p:nvSpPr>
          <p:spPr>
            <a:xfrm rot="16200000">
              <a:off x="1413824" y="489184"/>
              <a:ext cx="886632" cy="905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hangingPunct="0">
                <a:defRPr>
                  <a:latin typeface="+mn-lt"/>
                  <a:ea typeface="+mn-ea"/>
                  <a:cs typeface="+mn-cs"/>
                  <a:sym typeface="Source Sans Pro Regular"/>
                </a:defRPr>
              </a:pPr>
              <a:endParaRPr kern="0">
                <a:solidFill>
                  <a:srgbClr val="000000"/>
                </a:solidFill>
                <a:sym typeface="Source Sans Pro Regular"/>
              </a:endParaRPr>
            </a:p>
          </p:txBody>
        </p:sp>
        <p:sp>
          <p:nvSpPr>
            <p:cNvPr id="306" name="Arc 12"/>
            <p:cNvSpPr/>
            <p:nvPr/>
          </p:nvSpPr>
          <p:spPr>
            <a:xfrm rot="5400000">
              <a:off x="207340" y="2001992"/>
              <a:ext cx="1035829" cy="233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979" y="0"/>
                    <a:pt x="15674" y="7696"/>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hangingPunct="0">
                <a:defRPr>
                  <a:latin typeface="+mn-lt"/>
                  <a:ea typeface="+mn-ea"/>
                  <a:cs typeface="+mn-cs"/>
                  <a:sym typeface="Source Sans Pro Regular"/>
                </a:defRPr>
              </a:pPr>
              <a:endParaRPr kern="0">
                <a:solidFill>
                  <a:srgbClr val="000000"/>
                </a:solidFill>
                <a:sym typeface="Source Sans Pro Regular"/>
              </a:endParaRPr>
            </a:p>
          </p:txBody>
        </p:sp>
        <p:sp>
          <p:nvSpPr>
            <p:cNvPr id="307" name="Arc 13"/>
            <p:cNvSpPr/>
            <p:nvPr/>
          </p:nvSpPr>
          <p:spPr>
            <a:xfrm rot="5400000">
              <a:off x="2283012" y="1485546"/>
              <a:ext cx="1216160" cy="4537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915" y="0"/>
                    <a:pt x="17151" y="8236"/>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hangingPunct="0">
                <a:defRPr>
                  <a:latin typeface="+mn-lt"/>
                  <a:ea typeface="+mn-ea"/>
                  <a:cs typeface="+mn-cs"/>
                  <a:sym typeface="Source Sans Pro Regular"/>
                </a:defRPr>
              </a:pPr>
              <a:endParaRPr kern="0">
                <a:solidFill>
                  <a:srgbClr val="000000"/>
                </a:solidFill>
                <a:sym typeface="Source Sans Pro Regular"/>
              </a:endParaRPr>
            </a:p>
          </p:txBody>
        </p:sp>
      </p:grpSp>
      <p:pic>
        <p:nvPicPr>
          <p:cNvPr id="309" name="Picture 1" descr="Picture 1"/>
          <p:cNvPicPr>
            <a:picLocks noChangeAspect="1"/>
          </p:cNvPicPr>
          <p:nvPr/>
        </p:nvPicPr>
        <p:blipFill>
          <a:blip r:embed="rId5"/>
          <a:stretch>
            <a:fillRect/>
          </a:stretch>
        </p:blipFill>
        <p:spPr>
          <a:xfrm>
            <a:off x="6096000" y="3679002"/>
            <a:ext cx="5644737" cy="2590911"/>
          </a:xfrm>
          <a:prstGeom prst="rect">
            <a:avLst/>
          </a:prstGeom>
          <a:ln w="12700">
            <a:miter lim="400000"/>
          </a:ln>
        </p:spPr>
      </p:pic>
      <p:sp>
        <p:nvSpPr>
          <p:cNvPr id="15" name="Content Placeholder 2"/>
          <p:cNvSpPr txBox="1">
            <a:spLocks/>
          </p:cNvSpPr>
          <p:nvPr>
            <p:custDataLst>
              <p:tags r:id="rId1"/>
            </p:custDataLst>
          </p:nvPr>
        </p:nvSpPr>
        <p:spPr>
          <a:xfrm>
            <a:off x="337931" y="4403350"/>
            <a:ext cx="7082456" cy="435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rtlCol="0">
            <a:normAutofit/>
          </a:bodyPr>
          <a:lst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a:lstStyle>
          <a:p>
            <a:pPr marL="0" indent="0">
              <a:buFont typeface="Arial"/>
              <a:buNone/>
            </a:pPr>
            <a:endParaRPr lang="en-US" altLang="en-US" sz="2000" kern="0" dirty="0"/>
          </a:p>
          <a:p>
            <a:endParaRPr lang="en-US" altLang="en-US" sz="2000" kern="0" dirty="0"/>
          </a:p>
          <a:p>
            <a:endParaRPr lang="en-US" altLang="en-US" sz="2000" kern="0" dirty="0"/>
          </a:p>
        </p:txBody>
      </p:sp>
    </p:spTree>
    <p:extLst>
      <p:ext uri="{BB962C8B-B14F-4D97-AF65-F5344CB8AC3E}">
        <p14:creationId xmlns:p14="http://schemas.microsoft.com/office/powerpoint/2010/main" val="2670240070"/>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 grpId="0" animBg="1" advAuto="0"/>
      <p:bldP spid="309"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ontent Placeholder 2"/>
          <p:cNvSpPr txBox="1">
            <a:spLocks noGrp="1"/>
          </p:cNvSpPr>
          <p:nvPr>
            <p:ph type="body" idx="1"/>
          </p:nvPr>
        </p:nvSpPr>
        <p:spPr>
          <a:xfrm>
            <a:off x="1265387" y="1933732"/>
            <a:ext cx="9587491" cy="3042663"/>
          </a:xfrm>
          <a:prstGeom prst="rect">
            <a:avLst/>
          </a:prstGeom>
        </p:spPr>
        <p:txBody>
          <a:bodyPr>
            <a:normAutofit/>
          </a:bodyPr>
          <a:lstStyle/>
          <a:p>
            <a:pPr>
              <a:buFont typeface="Arial" panose="020B0604020202020204" pitchFamily="34" charset="0"/>
              <a:buChar char="•"/>
            </a:pPr>
            <a:r>
              <a:rPr lang="fr" sz="2400" dirty="0">
                <a:cs typeface="Arial"/>
              </a:rPr>
              <a:t>La gestion des données est un processus qui consiste à collecter, nettoyer, organiser, protéger, stocker, analyser, visualiser et interpréter les données afin d’obtenir et de diffuser des informations pertinentes permettant une prise de décision efficace.</a:t>
            </a:r>
            <a:endParaRPr lang="en-US" dirty="0"/>
          </a:p>
          <a:p>
            <a:pPr>
              <a:buFont typeface="Arial" panose="020B0604020202020204" pitchFamily="34" charset="0"/>
              <a:buChar char="•"/>
            </a:pPr>
            <a:endParaRPr lang="en-US" dirty="0"/>
          </a:p>
          <a:p>
            <a:pPr>
              <a:buFont typeface="Arial" panose="020B0604020202020204" pitchFamily="34" charset="0"/>
              <a:buChar char="•"/>
            </a:pPr>
            <a:r>
              <a:rPr lang="fr" sz="2400" dirty="0">
                <a:cs typeface="Arial"/>
              </a:rPr>
              <a:t>La gestion des données inclut également un processus garantissant la qualité des données.</a:t>
            </a:r>
            <a:endParaRPr lang="en-US" dirty="0"/>
          </a:p>
          <a:p>
            <a:pPr>
              <a:buSzTx/>
              <a:buFont typeface="Arial" panose="020B0604020202020204" pitchFamily="34" charset="0"/>
              <a:buChar char="•"/>
              <a:defRPr sz="2400"/>
            </a:pPr>
            <a:endParaRPr dirty="0"/>
          </a:p>
        </p:txBody>
      </p:sp>
      <p:sp>
        <p:nvSpPr>
          <p:cNvPr id="2" name="Title 1">
            <a:extLst>
              <a:ext uri="{FF2B5EF4-FFF2-40B4-BE49-F238E27FC236}">
                <a16:creationId xmlns:a16="http://schemas.microsoft.com/office/drawing/2014/main" id="{F496EB0E-2E62-4401-DE1F-E6E38AE2FD14}"/>
              </a:ext>
            </a:extLst>
          </p:cNvPr>
          <p:cNvSpPr txBox="1">
            <a:spLocks/>
          </p:cNvSpPr>
          <p:nvPr/>
        </p:nvSpPr>
        <p:spPr>
          <a:xfrm>
            <a:off x="129546" y="0"/>
            <a:ext cx="9688222" cy="7179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 b="1" dirty="0">
                <a:solidFill>
                  <a:schemeClr val="bg1"/>
                </a:solidFill>
                <a:latin typeface="+mn-lt"/>
                <a:ea typeface="+mj-ea"/>
                <a:cs typeface="Arial"/>
              </a:rPr>
              <a:t>Qu’est-ce que la gestion des données ?</a:t>
            </a:r>
            <a:endParaRPr lang="en-US" sz="2800" b="1" kern="0" dirty="0">
              <a:solidFill>
                <a:schemeClr val="bg1"/>
              </a:solidFill>
              <a:latin typeface="+mn-lt"/>
            </a:endParaRPr>
          </a:p>
        </p:txBody>
      </p:sp>
    </p:spTree>
    <p:extLst>
      <p:ext uri="{BB962C8B-B14F-4D97-AF65-F5344CB8AC3E}">
        <p14:creationId xmlns:p14="http://schemas.microsoft.com/office/powerpoint/2010/main" val="34947230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0;p7"/>
          <p:cNvSpPr txBox="1">
            <a:spLocks noGrp="1"/>
          </p:cNvSpPr>
          <p:nvPr>
            <p:ph type="body" sz="half" idx="1"/>
          </p:nvPr>
        </p:nvSpPr>
        <p:spPr>
          <a:xfrm>
            <a:off x="2350369" y="1531521"/>
            <a:ext cx="7543139" cy="1870076"/>
          </a:xfrm>
          <a:prstGeom prst="rect">
            <a:avLst/>
          </a:prstGeom>
        </p:spPr>
        <p:txBody>
          <a:bodyPr lIns="179999" tIns="179999" rIns="179999" bIns="179999">
            <a:normAutofit/>
          </a:bodyPr>
          <a:lstStyle>
            <a:lvl1pPr>
              <a:lnSpc>
                <a:spcPct val="110000"/>
              </a:lnSpc>
              <a:spcBef>
                <a:spcPts val="0"/>
              </a:spcBef>
            </a:lvl1pPr>
          </a:lstStyle>
          <a:p>
            <a:pPr lvl="0"/>
            <a:r>
              <a:rPr b="1" dirty="0"/>
              <a:t>2. </a:t>
            </a:r>
            <a:r>
              <a:rPr lang="fr" b="1" dirty="0"/>
              <a:t>À quoi sert la gestion des données dans les situations d’urgence ?</a:t>
            </a:r>
          </a:p>
        </p:txBody>
      </p:sp>
    </p:spTree>
    <p:extLst>
      <p:ext uri="{BB962C8B-B14F-4D97-AF65-F5344CB8AC3E}">
        <p14:creationId xmlns:p14="http://schemas.microsoft.com/office/powerpoint/2010/main" val="398520457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4"/>
</p:tagLst>
</file>

<file path=ppt/tags/tag101.xml><?xml version="1.0" encoding="utf-8"?>
<p:tagLst xmlns:a="http://schemas.openxmlformats.org/drawingml/2006/main" xmlns:r="http://schemas.openxmlformats.org/officeDocument/2006/relationships" xmlns:p="http://schemas.openxmlformats.org/presentationml/2006/main">
  <p:tag name="NUM" val="5"/>
</p:tagLst>
</file>

<file path=ppt/tags/tag102.xml><?xml version="1.0" encoding="utf-8"?>
<p:tagLst xmlns:a="http://schemas.openxmlformats.org/drawingml/2006/main" xmlns:r="http://schemas.openxmlformats.org/officeDocument/2006/relationships" xmlns:p="http://schemas.openxmlformats.org/presentationml/2006/main">
  <p:tag name="NUM" val="6"/>
</p:tagLst>
</file>

<file path=ppt/tags/tag103.xml><?xml version="1.0" encoding="utf-8"?>
<p:tagLst xmlns:a="http://schemas.openxmlformats.org/drawingml/2006/main" xmlns:r="http://schemas.openxmlformats.org/officeDocument/2006/relationships" xmlns:p="http://schemas.openxmlformats.org/presentationml/2006/main">
  <p:tag name="NUM" val="7"/>
</p:tagLst>
</file>

<file path=ppt/tags/tag104.xml><?xml version="1.0" encoding="utf-8"?>
<p:tagLst xmlns:a="http://schemas.openxmlformats.org/drawingml/2006/main" xmlns:r="http://schemas.openxmlformats.org/officeDocument/2006/relationships" xmlns:p="http://schemas.openxmlformats.org/presentationml/2006/main">
  <p:tag name="NUM" val="1"/>
</p:tagLst>
</file>

<file path=ppt/tags/tag105.xml><?xml version="1.0" encoding="utf-8"?>
<p:tagLst xmlns:a="http://schemas.openxmlformats.org/drawingml/2006/main" xmlns:r="http://schemas.openxmlformats.org/officeDocument/2006/relationships" xmlns:p="http://schemas.openxmlformats.org/presentationml/2006/main">
  <p:tag name="NUM" val="2"/>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3"/>
</p:tagLst>
</file>

<file path=ppt/tags/tag109.xml><?xml version="1.0" encoding="utf-8"?>
<p:tagLst xmlns:a="http://schemas.openxmlformats.org/drawingml/2006/main" xmlns:r="http://schemas.openxmlformats.org/officeDocument/2006/relationships" xmlns:p="http://schemas.openxmlformats.org/presentationml/2006/main">
  <p:tag name="NUM" val="4"/>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10.xml><?xml version="1.0" encoding="utf-8"?>
<p:tagLst xmlns:a="http://schemas.openxmlformats.org/drawingml/2006/main" xmlns:r="http://schemas.openxmlformats.org/officeDocument/2006/relationships" xmlns:p="http://schemas.openxmlformats.org/presentationml/2006/main">
  <p:tag name="NUM" val="5"/>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12.xml><?xml version="1.0" encoding="utf-8"?>
<p:tagLst xmlns:a="http://schemas.openxmlformats.org/drawingml/2006/main" xmlns:r="http://schemas.openxmlformats.org/officeDocument/2006/relationships" xmlns:p="http://schemas.openxmlformats.org/presentationml/2006/main">
  <p:tag name="NUM" val="2"/>
</p:tagLst>
</file>

<file path=ppt/tags/tag113.xml><?xml version="1.0" encoding="utf-8"?>
<p:tagLst xmlns:a="http://schemas.openxmlformats.org/drawingml/2006/main" xmlns:r="http://schemas.openxmlformats.org/officeDocument/2006/relationships" xmlns:p="http://schemas.openxmlformats.org/presentationml/2006/main">
  <p:tag name="NUM" val="3"/>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6"/>
</p:tagLst>
</file>

<file path=ppt/tags/tag116.xml><?xml version="1.0" encoding="utf-8"?>
<p:tagLst xmlns:a="http://schemas.openxmlformats.org/drawingml/2006/main" xmlns:r="http://schemas.openxmlformats.org/officeDocument/2006/relationships" xmlns:p="http://schemas.openxmlformats.org/presentationml/2006/main">
  <p:tag name="NUM" val="7"/>
</p:tagLst>
</file>

<file path=ppt/tags/tag117.xml><?xml version="1.0" encoding="utf-8"?>
<p:tagLst xmlns:a="http://schemas.openxmlformats.org/drawingml/2006/main" xmlns:r="http://schemas.openxmlformats.org/officeDocument/2006/relationships" xmlns:p="http://schemas.openxmlformats.org/presentationml/2006/main">
  <p:tag name="NUM" val="4"/>
</p:tagLst>
</file>

<file path=ppt/tags/tag118.xml><?xml version="1.0" encoding="utf-8"?>
<p:tagLst xmlns:a="http://schemas.openxmlformats.org/drawingml/2006/main" xmlns:r="http://schemas.openxmlformats.org/officeDocument/2006/relationships" xmlns:p="http://schemas.openxmlformats.org/presentationml/2006/main">
  <p:tag name="NUM" val="8"/>
</p:tagLst>
</file>

<file path=ppt/tags/tag119.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20.xml><?xml version="1.0" encoding="utf-8"?>
<p:tagLst xmlns:a="http://schemas.openxmlformats.org/drawingml/2006/main" xmlns:r="http://schemas.openxmlformats.org/officeDocument/2006/relationships" xmlns:p="http://schemas.openxmlformats.org/presentationml/2006/main">
  <p:tag name="NUM" val="2"/>
</p:tagLst>
</file>

<file path=ppt/tags/tag121.xml><?xml version="1.0" encoding="utf-8"?>
<p:tagLst xmlns:a="http://schemas.openxmlformats.org/drawingml/2006/main" xmlns:r="http://schemas.openxmlformats.org/officeDocument/2006/relationships" xmlns:p="http://schemas.openxmlformats.org/presentationml/2006/main">
  <p:tag name="NUM" val="3"/>
</p:tagLst>
</file>

<file path=ppt/tags/tag122.xml><?xml version="1.0" encoding="utf-8"?>
<p:tagLst xmlns:a="http://schemas.openxmlformats.org/drawingml/2006/main" xmlns:r="http://schemas.openxmlformats.org/officeDocument/2006/relationships" xmlns:p="http://schemas.openxmlformats.org/presentationml/2006/main">
  <p:tag name="NUM" val="4"/>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24.xml><?xml version="1.0" encoding="utf-8"?>
<p:tagLst xmlns:a="http://schemas.openxmlformats.org/drawingml/2006/main" xmlns:r="http://schemas.openxmlformats.org/officeDocument/2006/relationships" xmlns:p="http://schemas.openxmlformats.org/presentationml/2006/main">
  <p:tag name="NUM" val="2"/>
</p:tagLst>
</file>

<file path=ppt/tags/tag125.xml><?xml version="1.0" encoding="utf-8"?>
<p:tagLst xmlns:a="http://schemas.openxmlformats.org/drawingml/2006/main" xmlns:r="http://schemas.openxmlformats.org/officeDocument/2006/relationships" xmlns:p="http://schemas.openxmlformats.org/presentationml/2006/main">
  <p:tag name="NUM" val="3"/>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3"/>
</p:tagLst>
</file>

<file path=ppt/tags/tag129.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30.xml><?xml version="1.0" encoding="utf-8"?>
<p:tagLst xmlns:a="http://schemas.openxmlformats.org/drawingml/2006/main" xmlns:r="http://schemas.openxmlformats.org/officeDocument/2006/relationships" xmlns:p="http://schemas.openxmlformats.org/presentationml/2006/main">
  <p:tag name="NUM" val="5"/>
</p:tagLst>
</file>

<file path=ppt/tags/tag131.xml><?xml version="1.0" encoding="utf-8"?>
<p:tagLst xmlns:a="http://schemas.openxmlformats.org/drawingml/2006/main" xmlns:r="http://schemas.openxmlformats.org/officeDocument/2006/relationships" xmlns:p="http://schemas.openxmlformats.org/presentationml/2006/main">
  <p:tag name="NUM" val="1"/>
</p:tagLst>
</file>

<file path=ppt/tags/tag132.xml><?xml version="1.0" encoding="utf-8"?>
<p:tagLst xmlns:a="http://schemas.openxmlformats.org/drawingml/2006/main" xmlns:r="http://schemas.openxmlformats.org/officeDocument/2006/relationships" xmlns:p="http://schemas.openxmlformats.org/presentationml/2006/main">
  <p:tag name="NUM" val="2"/>
</p:tagLst>
</file>

<file path=ppt/tags/tag133.xml><?xml version="1.0" encoding="utf-8"?>
<p:tagLst xmlns:a="http://schemas.openxmlformats.org/drawingml/2006/main" xmlns:r="http://schemas.openxmlformats.org/officeDocument/2006/relationships" xmlns:p="http://schemas.openxmlformats.org/presentationml/2006/main">
  <p:tag name="NUM" val="3"/>
</p:tagLst>
</file>

<file path=ppt/tags/tag134.xml><?xml version="1.0" encoding="utf-8"?>
<p:tagLst xmlns:a="http://schemas.openxmlformats.org/drawingml/2006/main" xmlns:r="http://schemas.openxmlformats.org/officeDocument/2006/relationships" xmlns:p="http://schemas.openxmlformats.org/presentationml/2006/main">
  <p:tag name="NUM" val="4"/>
</p:tagLst>
</file>

<file path=ppt/tags/tag135.xml><?xml version="1.0" encoding="utf-8"?>
<p:tagLst xmlns:a="http://schemas.openxmlformats.org/drawingml/2006/main" xmlns:r="http://schemas.openxmlformats.org/officeDocument/2006/relationships" xmlns:p="http://schemas.openxmlformats.org/presentationml/2006/main">
  <p:tag name="NUM" val="5"/>
</p:tagLst>
</file>

<file path=ppt/tags/tag136.xml><?xml version="1.0" encoding="utf-8"?>
<p:tagLst xmlns:a="http://schemas.openxmlformats.org/drawingml/2006/main" xmlns:r="http://schemas.openxmlformats.org/officeDocument/2006/relationships" xmlns:p="http://schemas.openxmlformats.org/presentationml/2006/main">
  <p:tag name="NUM" val="6"/>
</p:tagLst>
</file>

<file path=ppt/tags/tag137.xml><?xml version="1.0" encoding="utf-8"?>
<p:tagLst xmlns:a="http://schemas.openxmlformats.org/drawingml/2006/main" xmlns:r="http://schemas.openxmlformats.org/officeDocument/2006/relationships" xmlns:p="http://schemas.openxmlformats.org/presentationml/2006/main">
  <p:tag name="NUM" val="7"/>
</p:tagLst>
</file>

<file path=ppt/tags/tag138.xml><?xml version="1.0" encoding="utf-8"?>
<p:tagLst xmlns:a="http://schemas.openxmlformats.org/drawingml/2006/main" xmlns:r="http://schemas.openxmlformats.org/officeDocument/2006/relationships" xmlns:p="http://schemas.openxmlformats.org/presentationml/2006/main">
  <p:tag name="NUM" val="8"/>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40.xml><?xml version="1.0" encoding="utf-8"?>
<p:tagLst xmlns:a="http://schemas.openxmlformats.org/drawingml/2006/main" xmlns:r="http://schemas.openxmlformats.org/officeDocument/2006/relationships" xmlns:p="http://schemas.openxmlformats.org/presentationml/2006/main">
  <p:tag name="NUM" val="2"/>
</p:tagLst>
</file>

<file path=ppt/tags/tag141.xml><?xml version="1.0" encoding="utf-8"?>
<p:tagLst xmlns:a="http://schemas.openxmlformats.org/drawingml/2006/main" xmlns:r="http://schemas.openxmlformats.org/officeDocument/2006/relationships" xmlns:p="http://schemas.openxmlformats.org/presentationml/2006/main">
  <p:tag name="NUM" val="3"/>
</p:tagLst>
</file>

<file path=ppt/tags/tag142.xml><?xml version="1.0" encoding="utf-8"?>
<p:tagLst xmlns:a="http://schemas.openxmlformats.org/drawingml/2006/main" xmlns:r="http://schemas.openxmlformats.org/officeDocument/2006/relationships" xmlns:p="http://schemas.openxmlformats.org/presentationml/2006/main">
  <p:tag name="NUM" val="4"/>
</p:tagLst>
</file>

<file path=ppt/tags/tag143.xml><?xml version="1.0" encoding="utf-8"?>
<p:tagLst xmlns:a="http://schemas.openxmlformats.org/drawingml/2006/main" xmlns:r="http://schemas.openxmlformats.org/officeDocument/2006/relationships" xmlns:p="http://schemas.openxmlformats.org/presentationml/2006/main">
  <p:tag name="NUM" val="5"/>
</p:tagLst>
</file>

<file path=ppt/tags/tag144.xml><?xml version="1.0" encoding="utf-8"?>
<p:tagLst xmlns:a="http://schemas.openxmlformats.org/drawingml/2006/main" xmlns:r="http://schemas.openxmlformats.org/officeDocument/2006/relationships" xmlns:p="http://schemas.openxmlformats.org/presentationml/2006/main">
  <p:tag name="NUM" val="6"/>
</p:tagLst>
</file>

<file path=ppt/tags/tag145.xml><?xml version="1.0" encoding="utf-8"?>
<p:tagLst xmlns:a="http://schemas.openxmlformats.org/drawingml/2006/main" xmlns:r="http://schemas.openxmlformats.org/officeDocument/2006/relationships" xmlns:p="http://schemas.openxmlformats.org/presentationml/2006/main">
  <p:tag name="NUM" val="7"/>
</p:tagLst>
</file>

<file path=ppt/tags/tag146.xml><?xml version="1.0" encoding="utf-8"?>
<p:tagLst xmlns:a="http://schemas.openxmlformats.org/drawingml/2006/main" xmlns:r="http://schemas.openxmlformats.org/officeDocument/2006/relationships" xmlns:p="http://schemas.openxmlformats.org/presentationml/2006/main">
  <p:tag name="NUM" val="8"/>
</p:tagLst>
</file>

<file path=ppt/tags/tag147.xml><?xml version="1.0" encoding="utf-8"?>
<p:tagLst xmlns:a="http://schemas.openxmlformats.org/drawingml/2006/main" xmlns:r="http://schemas.openxmlformats.org/officeDocument/2006/relationships" xmlns:p="http://schemas.openxmlformats.org/presentationml/2006/main">
  <p:tag name="NUM" val="9"/>
</p:tagLst>
</file>

<file path=ppt/tags/tag148.xml><?xml version="1.0" encoding="utf-8"?>
<p:tagLst xmlns:a="http://schemas.openxmlformats.org/drawingml/2006/main" xmlns:r="http://schemas.openxmlformats.org/officeDocument/2006/relationships" xmlns:p="http://schemas.openxmlformats.org/presentationml/2006/main">
  <p:tag name="NUM" val="10"/>
</p:tagLst>
</file>

<file path=ppt/tags/tag149.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150.xml><?xml version="1.0" encoding="utf-8"?>
<p:tagLst xmlns:a="http://schemas.openxmlformats.org/drawingml/2006/main" xmlns:r="http://schemas.openxmlformats.org/officeDocument/2006/relationships" xmlns:p="http://schemas.openxmlformats.org/presentationml/2006/main">
  <p:tag name="NUM" val="2"/>
</p:tagLst>
</file>

<file path=ppt/tags/tag151.xml><?xml version="1.0" encoding="utf-8"?>
<p:tagLst xmlns:a="http://schemas.openxmlformats.org/drawingml/2006/main" xmlns:r="http://schemas.openxmlformats.org/officeDocument/2006/relationships" xmlns:p="http://schemas.openxmlformats.org/presentationml/2006/main">
  <p:tag name="NUM" val="1"/>
</p:tagLst>
</file>

<file path=ppt/tags/tag152.xml><?xml version="1.0" encoding="utf-8"?>
<p:tagLst xmlns:a="http://schemas.openxmlformats.org/drawingml/2006/main" xmlns:r="http://schemas.openxmlformats.org/officeDocument/2006/relationships" xmlns:p="http://schemas.openxmlformats.org/presentationml/2006/main">
  <p:tag name="NUM" val="1"/>
</p:tagLst>
</file>

<file path=ppt/tags/tag153.xml><?xml version="1.0" encoding="utf-8"?>
<p:tagLst xmlns:a="http://schemas.openxmlformats.org/drawingml/2006/main" xmlns:r="http://schemas.openxmlformats.org/officeDocument/2006/relationships" xmlns:p="http://schemas.openxmlformats.org/presentationml/2006/main">
  <p:tag name="NUM" val="2"/>
</p:tagLst>
</file>

<file path=ppt/tags/tag154.xml><?xml version="1.0" encoding="utf-8"?>
<p:tagLst xmlns:a="http://schemas.openxmlformats.org/drawingml/2006/main" xmlns:r="http://schemas.openxmlformats.org/officeDocument/2006/relationships" xmlns:p="http://schemas.openxmlformats.org/presentationml/2006/main">
  <p:tag name="NUM" val="1"/>
</p:tagLst>
</file>

<file path=ppt/tags/tag155.xml><?xml version="1.0" encoding="utf-8"?>
<p:tagLst xmlns:a="http://schemas.openxmlformats.org/drawingml/2006/main" xmlns:r="http://schemas.openxmlformats.org/officeDocument/2006/relationships" xmlns:p="http://schemas.openxmlformats.org/presentationml/2006/main">
  <p:tag name="NUM" val="2"/>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1"/>
</p:tagLst>
</file>

<file path=ppt/tags/tag159.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60.xml><?xml version="1.0" encoding="utf-8"?>
<p:tagLst xmlns:a="http://schemas.openxmlformats.org/drawingml/2006/main" xmlns:r="http://schemas.openxmlformats.org/officeDocument/2006/relationships" xmlns:p="http://schemas.openxmlformats.org/presentationml/2006/main">
  <p:tag name="NUM" val="1"/>
</p:tagLst>
</file>

<file path=ppt/tags/tag161.xml><?xml version="1.0" encoding="utf-8"?>
<p:tagLst xmlns:a="http://schemas.openxmlformats.org/drawingml/2006/main" xmlns:r="http://schemas.openxmlformats.org/officeDocument/2006/relationships" xmlns:p="http://schemas.openxmlformats.org/presentationml/2006/main">
  <p:tag name="NUM" val="2"/>
</p:tagLst>
</file>

<file path=ppt/tags/tag162.xml><?xml version="1.0" encoding="utf-8"?>
<p:tagLst xmlns:a="http://schemas.openxmlformats.org/drawingml/2006/main" xmlns:r="http://schemas.openxmlformats.org/officeDocument/2006/relationships" xmlns:p="http://schemas.openxmlformats.org/presentationml/2006/main">
  <p:tag name="NUM" val="1"/>
</p:tagLst>
</file>

<file path=ppt/tags/tag163.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7"/>
</p:tagLst>
</file>

<file path=ppt/tags/tag22.xml><?xml version="1.0" encoding="utf-8"?>
<p:tagLst xmlns:a="http://schemas.openxmlformats.org/drawingml/2006/main" xmlns:r="http://schemas.openxmlformats.org/officeDocument/2006/relationships" xmlns:p="http://schemas.openxmlformats.org/presentationml/2006/main">
  <p:tag name="NUM" val="8"/>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6"/>
</p:tagLst>
</file>

<file path=ppt/tags/tag28.xml><?xml version="1.0" encoding="utf-8"?>
<p:tagLst xmlns:a="http://schemas.openxmlformats.org/drawingml/2006/main" xmlns:r="http://schemas.openxmlformats.org/officeDocument/2006/relationships" xmlns:p="http://schemas.openxmlformats.org/presentationml/2006/main">
  <p:tag name="NUM" val="7"/>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5"/>
</p:tagLst>
</file>

<file path=ppt/tags/tag34.xml><?xml version="1.0" encoding="utf-8"?>
<p:tagLst xmlns:a="http://schemas.openxmlformats.org/drawingml/2006/main" xmlns:r="http://schemas.openxmlformats.org/officeDocument/2006/relationships" xmlns:p="http://schemas.openxmlformats.org/presentationml/2006/main">
  <p:tag name="NUM" val="6"/>
</p:tagLst>
</file>

<file path=ppt/tags/tag35.xml><?xml version="1.0" encoding="utf-8"?>
<p:tagLst xmlns:a="http://schemas.openxmlformats.org/drawingml/2006/main" xmlns:r="http://schemas.openxmlformats.org/officeDocument/2006/relationships" xmlns:p="http://schemas.openxmlformats.org/presentationml/2006/main">
  <p:tag name="NUM" val="7"/>
</p:tagLst>
</file>

<file path=ppt/tags/tag36.xml><?xml version="1.0" encoding="utf-8"?>
<p:tagLst xmlns:a="http://schemas.openxmlformats.org/drawingml/2006/main" xmlns:r="http://schemas.openxmlformats.org/officeDocument/2006/relationships" xmlns:p="http://schemas.openxmlformats.org/presentationml/2006/main">
  <p:tag name="NUM" val="8"/>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6"/>
</p:tagLst>
</file>

<file path=ppt/tags/tag42.xml><?xml version="1.0" encoding="utf-8"?>
<p:tagLst xmlns:a="http://schemas.openxmlformats.org/drawingml/2006/main" xmlns:r="http://schemas.openxmlformats.org/officeDocument/2006/relationships" xmlns:p="http://schemas.openxmlformats.org/presentationml/2006/main">
  <p:tag name="NUM" val="7"/>
</p:tagLst>
</file>

<file path=ppt/tags/tag43.xml><?xml version="1.0" encoding="utf-8"?>
<p:tagLst xmlns:a="http://schemas.openxmlformats.org/drawingml/2006/main" xmlns:r="http://schemas.openxmlformats.org/officeDocument/2006/relationships" xmlns:p="http://schemas.openxmlformats.org/presentationml/2006/main">
  <p:tag name="NUM" val="8"/>
</p:tagLst>
</file>

<file path=ppt/tags/tag44.xml><?xml version="1.0" encoding="utf-8"?>
<p:tagLst xmlns:a="http://schemas.openxmlformats.org/drawingml/2006/main" xmlns:r="http://schemas.openxmlformats.org/officeDocument/2006/relationships" xmlns:p="http://schemas.openxmlformats.org/presentationml/2006/main">
  <p:tag name="NUM" val="9"/>
</p:tagLst>
</file>

<file path=ppt/tags/tag45.xml><?xml version="1.0" encoding="utf-8"?>
<p:tagLst xmlns:a="http://schemas.openxmlformats.org/drawingml/2006/main" xmlns:r="http://schemas.openxmlformats.org/officeDocument/2006/relationships" xmlns:p="http://schemas.openxmlformats.org/presentationml/2006/main">
  <p:tag name="NUM" val="10"/>
</p:tagLst>
</file>

<file path=ppt/tags/tag46.xml><?xml version="1.0" encoding="utf-8"?>
<p:tagLst xmlns:a="http://schemas.openxmlformats.org/drawingml/2006/main" xmlns:r="http://schemas.openxmlformats.org/officeDocument/2006/relationships" xmlns:p="http://schemas.openxmlformats.org/presentationml/2006/main">
  <p:tag name="NUM" val="11"/>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7"/>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2"/>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5"/>
</p:tagLst>
</file>

<file path=ppt/tags/tag66.xml><?xml version="1.0" encoding="utf-8"?>
<p:tagLst xmlns:a="http://schemas.openxmlformats.org/drawingml/2006/main" xmlns:r="http://schemas.openxmlformats.org/officeDocument/2006/relationships" xmlns:p="http://schemas.openxmlformats.org/presentationml/2006/main">
  <p:tag name="NUM" val="6"/>
</p:tagLst>
</file>

<file path=ppt/tags/tag67.xml><?xml version="1.0" encoding="utf-8"?>
<p:tagLst xmlns:a="http://schemas.openxmlformats.org/drawingml/2006/main" xmlns:r="http://schemas.openxmlformats.org/officeDocument/2006/relationships" xmlns:p="http://schemas.openxmlformats.org/presentationml/2006/main">
  <p:tag name="NUM" val="7"/>
</p:tagLst>
</file>

<file path=ppt/tags/tag68.xml><?xml version="1.0" encoding="utf-8"?>
<p:tagLst xmlns:a="http://schemas.openxmlformats.org/drawingml/2006/main" xmlns:r="http://schemas.openxmlformats.org/officeDocument/2006/relationships" xmlns:p="http://schemas.openxmlformats.org/presentationml/2006/main">
  <p:tag name="NUM" val="8"/>
</p:tagLst>
</file>

<file path=ppt/tags/tag69.xml><?xml version="1.0" encoding="utf-8"?>
<p:tagLst xmlns:a="http://schemas.openxmlformats.org/drawingml/2006/main" xmlns:r="http://schemas.openxmlformats.org/officeDocument/2006/relationships" xmlns:p="http://schemas.openxmlformats.org/presentationml/2006/main">
  <p:tag name="NUM" val="9"/>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10"/>
</p:tagLst>
</file>

<file path=ppt/tags/tag71.xml><?xml version="1.0" encoding="utf-8"?>
<p:tagLst xmlns:a="http://schemas.openxmlformats.org/drawingml/2006/main" xmlns:r="http://schemas.openxmlformats.org/officeDocument/2006/relationships" xmlns:p="http://schemas.openxmlformats.org/presentationml/2006/main">
  <p:tag name="NUM" val="11"/>
</p:tagLst>
</file>

<file path=ppt/tags/tag72.xml><?xml version="1.0" encoding="utf-8"?>
<p:tagLst xmlns:a="http://schemas.openxmlformats.org/drawingml/2006/main" xmlns:r="http://schemas.openxmlformats.org/officeDocument/2006/relationships" xmlns:p="http://schemas.openxmlformats.org/presentationml/2006/main">
  <p:tag name="NUM" val="12"/>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4"/>
</p:tagLst>
</file>

<file path=ppt/tags/tag86.xml><?xml version="1.0" encoding="utf-8"?>
<p:tagLst xmlns:a="http://schemas.openxmlformats.org/drawingml/2006/main" xmlns:r="http://schemas.openxmlformats.org/officeDocument/2006/relationships" xmlns:p="http://schemas.openxmlformats.org/presentationml/2006/main">
  <p:tag name="NUM" val="5"/>
</p:tagLst>
</file>

<file path=ppt/tags/tag87.xml><?xml version="1.0" encoding="utf-8"?>
<p:tagLst xmlns:a="http://schemas.openxmlformats.org/drawingml/2006/main" xmlns:r="http://schemas.openxmlformats.org/officeDocument/2006/relationships" xmlns:p="http://schemas.openxmlformats.org/presentationml/2006/main">
  <p:tag name="NUM" val="6"/>
</p:tagLst>
</file>

<file path=ppt/tags/tag88.xml><?xml version="1.0" encoding="utf-8"?>
<p:tagLst xmlns:a="http://schemas.openxmlformats.org/drawingml/2006/main" xmlns:r="http://schemas.openxmlformats.org/officeDocument/2006/relationships" xmlns:p="http://schemas.openxmlformats.org/presentationml/2006/main">
  <p:tag name="NUM" val="7"/>
</p:tagLst>
</file>

<file path=ppt/tags/tag89.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9"/>
</p:tagLst>
</file>

<file path=ppt/tags/tag91.xml><?xml version="1.0" encoding="utf-8"?>
<p:tagLst xmlns:a="http://schemas.openxmlformats.org/drawingml/2006/main" xmlns:r="http://schemas.openxmlformats.org/officeDocument/2006/relationships" xmlns:p="http://schemas.openxmlformats.org/presentationml/2006/main">
  <p:tag name="NUM" val="10"/>
</p:tagLst>
</file>

<file path=ppt/tags/tag92.xml><?xml version="1.0" encoding="utf-8"?>
<p:tagLst xmlns:a="http://schemas.openxmlformats.org/drawingml/2006/main" xmlns:r="http://schemas.openxmlformats.org/officeDocument/2006/relationships" xmlns:p="http://schemas.openxmlformats.org/presentationml/2006/main">
  <p:tag name="NUM" val="11"/>
</p:tagLst>
</file>

<file path=ppt/tags/tag93.xml><?xml version="1.0" encoding="utf-8"?>
<p:tagLst xmlns:a="http://schemas.openxmlformats.org/drawingml/2006/main" xmlns:r="http://schemas.openxmlformats.org/officeDocument/2006/relationships" xmlns:p="http://schemas.openxmlformats.org/presentationml/2006/main">
  <p:tag name="NUM" val="12"/>
</p:tagLst>
</file>

<file path=ppt/tags/tag94.xml><?xml version="1.0" encoding="utf-8"?>
<p:tagLst xmlns:a="http://schemas.openxmlformats.org/drawingml/2006/main" xmlns:r="http://schemas.openxmlformats.org/officeDocument/2006/relationships" xmlns:p="http://schemas.openxmlformats.org/presentationml/2006/main">
  <p:tag name="NUM" val="13"/>
</p:tagLst>
</file>

<file path=ppt/tags/tag95.xml><?xml version="1.0" encoding="utf-8"?>
<p:tagLst xmlns:a="http://schemas.openxmlformats.org/drawingml/2006/main" xmlns:r="http://schemas.openxmlformats.org/officeDocument/2006/relationships" xmlns:p="http://schemas.openxmlformats.org/presentationml/2006/main">
  <p:tag name="NUM" val="14"/>
</p:tagLst>
</file>

<file path=ppt/tags/tag96.xml><?xml version="1.0" encoding="utf-8"?>
<p:tagLst xmlns:a="http://schemas.openxmlformats.org/drawingml/2006/main" xmlns:r="http://schemas.openxmlformats.org/officeDocument/2006/relationships" xmlns:p="http://schemas.openxmlformats.org/presentationml/2006/main">
  <p:tag name="NUM" val="1"/>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450f158c-397a-4a9d-b005-a44c92e0fccb">
      <UserInfo>
        <DisplayName>ELNOSSERY, Sherein</DisplayName>
        <AccountId>212</AccountId>
        <AccountType/>
      </UserInfo>
      <UserInfo>
        <DisplayName>GOMEZ, Paula</DisplayName>
        <AccountId>40</AccountId>
        <AccountType/>
      </UserInfo>
      <UserInfo>
        <DisplayName>BULIVA, Evans</DisplayName>
        <AccountId>287</AccountId>
        <AccountType/>
      </UserInfo>
      <UserInfo>
        <DisplayName>EZZINE, Hind</DisplayName>
        <AccountId>544</AccountId>
        <AccountType/>
      </UserInfo>
      <UserInfo>
        <DisplayName>NGAJILO, Dorothy Amaleck</DisplayName>
        <AccountId>624</AccountId>
        <AccountType/>
      </UserInfo>
      <UserInfo>
        <DisplayName>IVANOV, Ivan Dimov</DisplayName>
        <AccountId>323</AccountId>
        <AccountType/>
      </UserInfo>
    </SharedWithUsers>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ée un document." ma:contentTypeScope="" ma:versionID="428c4bbda22511630f0e26c4440b9921">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e09f907536778049227f51fe45798c4"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9A1A9C-115E-4E09-A7EC-619024DA1C33}">
  <ds:schemaRefs>
    <ds:schemaRef ds:uri="450f158c-397a-4a9d-b005-a44c92e0fccb"/>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dcmitype/"/>
    <ds:schemaRef ds:uri="http://schemas.microsoft.com/office/2006/metadata/properti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C7367AF8-EF65-4166-9295-4164ACDF91AA}">
  <ds:schemaRefs>
    <ds:schemaRef ds:uri="http://schemas.microsoft.com/sharepoint/v3/contenttype/forms"/>
  </ds:schemaRefs>
</ds:datastoreItem>
</file>

<file path=customXml/itemProps3.xml><?xml version="1.0" encoding="utf-8"?>
<ds:datastoreItem xmlns:ds="http://schemas.openxmlformats.org/officeDocument/2006/customXml" ds:itemID="{B8877829-C146-4A71-ACF7-10651C085A00}"/>
</file>

<file path=docProps/app.xml><?xml version="1.0" encoding="utf-8"?>
<Properties xmlns="http://schemas.openxmlformats.org/officeDocument/2006/extended-properties" xmlns:vt="http://schemas.openxmlformats.org/officeDocument/2006/docPropsVTypes">
  <Template/>
  <TotalTime>485</TotalTime>
  <Words>3777</Words>
  <Application>Microsoft Office PowerPoint</Application>
  <PresentationFormat>Widescreen</PresentationFormat>
  <Paragraphs>396</Paragraphs>
  <Slides>51</Slides>
  <Notes>35</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RRT_Theme_v3</vt:lpstr>
      <vt:lpstr>Gestion des données  dans les situations d’urgence</vt:lpstr>
      <vt:lpstr>PowerPoint Presentation</vt:lpstr>
      <vt:lpstr>PowerPoint Presentation</vt:lpstr>
      <vt:lpstr>PowerPoint Presentation</vt:lpstr>
      <vt:lpstr>PowerPoint Presentation</vt:lpstr>
      <vt:lpstr>PowerPoint Presentation</vt:lpstr>
      <vt:lpstr>Qu’entend-on par données et bases de données ?</vt:lpstr>
      <vt:lpstr>PowerPoint Presentation</vt:lpstr>
      <vt:lpstr>PowerPoint Presentation</vt:lpstr>
      <vt:lpstr>PowerPoint Presentation</vt:lpstr>
      <vt:lpstr>Les objectifs de la gestion des données en situation d’urgence</vt:lpstr>
      <vt:lpstr>Défis liés à la gestion des données pendant une urgence de santé publique   </vt:lpstr>
      <vt:lpstr>Sources de données potentielles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Principales  considérations relatives à la collecte de données</vt:lpstr>
      <vt:lpstr>Outils de collecte des données </vt:lpstr>
      <vt:lpstr>Outils de collecte des données</vt:lpstr>
      <vt:lpstr>Outils couramment utilisés pour la  collecte de données   </vt:lpstr>
      <vt:lpstr>Difficultés liées à la saisie des données </vt:lpstr>
      <vt:lpstr>Sources d’erreur courantes en matière de collecte et de saisie des données</vt:lpstr>
      <vt:lpstr>Pourquoi avons-nous besoin de données de qualité ?</vt:lpstr>
      <vt:lpstr> Exercice : évaluer la qualité des données</vt:lpstr>
      <vt:lpstr> Exercice : évaluer la qualité des données</vt:lpstr>
      <vt:lpstr>Que fallait-il repérer ?</vt:lpstr>
      <vt:lpstr>PowerPoint Presentation</vt:lpstr>
      <vt:lpstr>Plan d’analyse de données</vt:lpstr>
      <vt:lpstr>Analyse des données : produits</vt:lpstr>
      <vt:lpstr>Analyse des données : méthodes</vt:lpstr>
      <vt:lpstr>Analyse des données : variables clés </vt:lpstr>
      <vt:lpstr>Analyse des données : variables clés</vt:lpstr>
      <vt:lpstr>Analyse selon le lieu</vt:lpstr>
      <vt:lpstr>Analyse des données : variables clés</vt:lpstr>
      <vt:lpstr>Analyse des données : variables clés</vt:lpstr>
      <vt:lpstr>Variables clés de l’analyse par personne en  situation de flambée épidémique</vt:lpstr>
      <vt:lpstr>PowerPoint Presentation</vt:lpstr>
      <vt:lpstr>Communication des données </vt:lpstr>
      <vt:lpstr>Qu’est-ce qu’un rapport de situation ? </vt:lpstr>
      <vt:lpstr>Objectifs du rapport de situation</vt:lpstr>
      <vt:lpstr>Messages clés</vt:lpstr>
      <vt:lpstr>PowerPoint Presentation</vt:lpstr>
      <vt:lpstr>PowerPoint Presentation</vt:lpstr>
      <vt:lpstr>PowerPoint Presentation</vt:lpstr>
      <vt:lpstr>Autres ressources d’apprentissage </vt:lpstr>
      <vt:lpstr>Merci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Infection  Prevention and  Control (IPC)  Training</dc:title>
  <dc:creator>SIMNICEANU, Alice</dc:creator>
  <cp:lastModifiedBy>GOMEZ, Paula</cp:lastModifiedBy>
  <cp:revision>41</cp:revision>
  <cp:lastPrinted>2020-03-04T17:40:15Z</cp:lastPrinted>
  <dcterms:created xsi:type="dcterms:W3CDTF">2018-08-17T14:22:50Z</dcterms:created>
  <dcterms:modified xsi:type="dcterms:W3CDTF">2023-06-07T12:28:13Z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